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08"/>
  </p:normalViewPr>
  <p:slideViewPr>
    <p:cSldViewPr>
      <p:cViewPr>
        <p:scale>
          <a:sx n="74" d="100"/>
          <a:sy n="74" d="100"/>
        </p:scale>
        <p:origin x="1632" y="4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#SaferCommunities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#SaferCommunities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#SaferCommunities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11135" y="493916"/>
            <a:ext cx="537603" cy="30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117928" y="480073"/>
            <a:ext cx="990815" cy="329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77934" y="493916"/>
            <a:ext cx="66421" cy="301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313557" y="493916"/>
            <a:ext cx="563892" cy="301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#SaferCommunities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#SaferCommunities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7250" y="888906"/>
            <a:ext cx="9398899" cy="211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458" y="2422727"/>
            <a:ext cx="10272483" cy="3427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64834" y="6977200"/>
            <a:ext cx="1511300" cy="21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#SaferCommunities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9.png"/><Relationship Id="rId21" Type="http://schemas.openxmlformats.org/officeDocument/2006/relationships/image" Target="../media/image135.png"/><Relationship Id="rId34" Type="http://schemas.openxmlformats.org/officeDocument/2006/relationships/hyperlink" Target="mailto:info@navic.cloud" TargetMode="External"/><Relationship Id="rId7" Type="http://schemas.openxmlformats.org/officeDocument/2006/relationships/image" Target="../media/image57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33" Type="http://schemas.openxmlformats.org/officeDocument/2006/relationships/image" Target="../media/image144.png"/><Relationship Id="rId2" Type="http://schemas.openxmlformats.org/officeDocument/2006/relationships/image" Target="../media/image118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32" Type="http://schemas.openxmlformats.org/officeDocument/2006/relationships/image" Target="../media/image143.png"/><Relationship Id="rId5" Type="http://schemas.openxmlformats.org/officeDocument/2006/relationships/image" Target="../media/image120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3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2.png"/><Relationship Id="rId4" Type="http://schemas.openxmlformats.org/officeDocument/2006/relationships/image" Target="../media/image4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2.png"/><Relationship Id="rId30" Type="http://schemas.openxmlformats.org/officeDocument/2006/relationships/image" Target="../media/image141.png"/><Relationship Id="rId35" Type="http://schemas.openxmlformats.org/officeDocument/2006/relationships/hyperlink" Target="http://www.navic.cloud/" TargetMode="External"/><Relationship Id="rId8" Type="http://schemas.openxmlformats.org/officeDocument/2006/relationships/image" Target="../media/image1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c.cloud/" TargetMode="External"/><Relationship Id="rId2" Type="http://schemas.openxmlformats.org/officeDocument/2006/relationships/hyperlink" Target="mailto:info@navic.cloud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navic.cloud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mailto:info@navic.clou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17" Type="http://schemas.openxmlformats.org/officeDocument/2006/relationships/hyperlink" Target="http://www.navic.cloud/" TargetMode="External"/><Relationship Id="rId2" Type="http://schemas.openxmlformats.org/officeDocument/2006/relationships/image" Target="../media/image14.png"/><Relationship Id="rId16" Type="http://schemas.openxmlformats.org/officeDocument/2006/relationships/hyperlink" Target="mailto:info@navic.cloud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26" Type="http://schemas.openxmlformats.org/officeDocument/2006/relationships/hyperlink" Target="http://www.navic.cloud/" TargetMode="External"/><Relationship Id="rId3" Type="http://schemas.openxmlformats.org/officeDocument/2006/relationships/image" Target="../media/image44.png"/><Relationship Id="rId21" Type="http://schemas.openxmlformats.org/officeDocument/2006/relationships/image" Target="../media/image59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8.png"/><Relationship Id="rId25" Type="http://schemas.openxmlformats.org/officeDocument/2006/relationships/hyperlink" Target="mailto:info@navic.cloud" TargetMode="External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1.png"/><Relationship Id="rId10" Type="http://schemas.openxmlformats.org/officeDocument/2006/relationships/image" Target="../media/image51.png"/><Relationship Id="rId19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8.png"/><Relationship Id="rId12" Type="http://schemas.openxmlformats.org/officeDocument/2006/relationships/image" Target="../media/image66.png"/><Relationship Id="rId2" Type="http://schemas.openxmlformats.org/officeDocument/2006/relationships/image" Target="../media/image63.png"/><Relationship Id="rId16" Type="http://schemas.openxmlformats.org/officeDocument/2006/relationships/hyperlink" Target="http://www.navic.clou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5.png"/><Relationship Id="rId5" Type="http://schemas.openxmlformats.org/officeDocument/2006/relationships/image" Target="../media/image48.png"/><Relationship Id="rId15" Type="http://schemas.openxmlformats.org/officeDocument/2006/relationships/hyperlink" Target="mailto:info@navic.cloud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18" Type="http://schemas.openxmlformats.org/officeDocument/2006/relationships/hyperlink" Target="mailto:info@navic.cloud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3.png"/><Relationship Id="rId17" Type="http://schemas.openxmlformats.org/officeDocument/2006/relationships/image" Target="../media/image82.png"/><Relationship Id="rId2" Type="http://schemas.openxmlformats.org/officeDocument/2006/relationships/image" Target="../media/image69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2.pn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10" Type="http://schemas.openxmlformats.org/officeDocument/2006/relationships/image" Target="../media/image77.png"/><Relationship Id="rId19" Type="http://schemas.openxmlformats.org/officeDocument/2006/relationships/hyperlink" Target="http://www.navic.cloud/" TargetMode="External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hyperlink" Target="http://www.navic.cloud/" TargetMode="External"/><Relationship Id="rId3" Type="http://schemas.openxmlformats.org/officeDocument/2006/relationships/image" Target="../media/image84.png"/><Relationship Id="rId21" Type="http://schemas.openxmlformats.org/officeDocument/2006/relationships/image" Target="../media/image101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hyperlink" Target="mailto:info@navic.cloud" TargetMode="External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4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3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3.png"/><Relationship Id="rId18" Type="http://schemas.openxmlformats.org/officeDocument/2006/relationships/hyperlink" Target="mailto:info@navic.cloud" TargetMode="External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3.png"/><Relationship Id="rId17" Type="http://schemas.openxmlformats.org/officeDocument/2006/relationships/image" Target="../media/image117.png"/><Relationship Id="rId2" Type="http://schemas.openxmlformats.org/officeDocument/2006/relationships/image" Target="../media/image105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2.png"/><Relationship Id="rId5" Type="http://schemas.openxmlformats.org/officeDocument/2006/relationships/image" Target="../media/image108.png"/><Relationship Id="rId15" Type="http://schemas.openxmlformats.org/officeDocument/2006/relationships/image" Target="../media/image115.png"/><Relationship Id="rId10" Type="http://schemas.openxmlformats.org/officeDocument/2006/relationships/image" Target="../media/image8.png"/><Relationship Id="rId19" Type="http://schemas.openxmlformats.org/officeDocument/2006/relationships/hyperlink" Target="http://www.navic.cloud/" TargetMode="External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5322" y="888906"/>
            <a:ext cx="241681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N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ational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V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ehicle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I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ntelligence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C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loud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37656" y="494194"/>
            <a:ext cx="146939" cy="69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5647" y="2698432"/>
            <a:ext cx="4284980" cy="113030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3450" b="1" spc="0" dirty="0">
                <a:solidFill>
                  <a:srgbClr val="DD1D16"/>
                </a:solidFill>
                <a:latin typeface="Roboto"/>
                <a:cs typeface="Roboto"/>
              </a:rPr>
              <a:t>Safer</a:t>
            </a:r>
            <a:r>
              <a:rPr sz="3450" b="1" spc="-10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3450" b="1" spc="5" dirty="0">
                <a:solidFill>
                  <a:srgbClr val="DD1D16"/>
                </a:solidFill>
                <a:latin typeface="Roboto"/>
                <a:cs typeface="Roboto"/>
              </a:rPr>
              <a:t>Communities</a:t>
            </a:r>
            <a:endParaRPr sz="345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100" spc="-5" dirty="0"/>
              <a:t>Increased </a:t>
            </a:r>
            <a:r>
              <a:rPr sz="2100" spc="-10" dirty="0"/>
              <a:t>safety </a:t>
            </a:r>
            <a:r>
              <a:rPr sz="2100" dirty="0"/>
              <a:t>support </a:t>
            </a:r>
            <a:r>
              <a:rPr sz="2100" spc="-10" dirty="0"/>
              <a:t>with</a:t>
            </a:r>
            <a:r>
              <a:rPr sz="2100" spc="-15" dirty="0"/>
              <a:t> </a:t>
            </a:r>
            <a:r>
              <a:rPr sz="2100" spc="-10" dirty="0"/>
              <a:t>ANPR</a:t>
            </a:r>
            <a:endParaRPr sz="2100" dirty="0"/>
          </a:p>
        </p:txBody>
      </p:sp>
      <p:sp>
        <p:nvSpPr>
          <p:cNvPr id="5" name="object 5"/>
          <p:cNvSpPr/>
          <p:nvPr/>
        </p:nvSpPr>
        <p:spPr>
          <a:xfrm>
            <a:off x="529323" y="4002843"/>
            <a:ext cx="4297680" cy="0"/>
          </a:xfrm>
          <a:custGeom>
            <a:avLst/>
            <a:gdLst/>
            <a:ahLst/>
            <a:cxnLst/>
            <a:rect l="l" t="t" r="r" b="b"/>
            <a:pathLst>
              <a:path w="4297680">
                <a:moveTo>
                  <a:pt x="0" y="0"/>
                </a:moveTo>
                <a:lnTo>
                  <a:pt x="4297553" y="0"/>
                </a:lnTo>
              </a:path>
            </a:pathLst>
          </a:custGeom>
          <a:ln w="54597">
            <a:solidFill>
              <a:srgbClr val="DD1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0578" y="1630552"/>
            <a:ext cx="5361940" cy="5106670"/>
          </a:xfrm>
          <a:custGeom>
            <a:avLst/>
            <a:gdLst/>
            <a:ahLst/>
            <a:cxnLst/>
            <a:rect l="l" t="t" r="r" b="b"/>
            <a:pathLst>
              <a:path w="5361940" h="5106670">
                <a:moveTo>
                  <a:pt x="5361424" y="0"/>
                </a:moveTo>
                <a:lnTo>
                  <a:pt x="0" y="3761036"/>
                </a:lnTo>
                <a:lnTo>
                  <a:pt x="0" y="5106551"/>
                </a:lnTo>
                <a:lnTo>
                  <a:pt x="5361424" y="3204204"/>
                </a:lnTo>
                <a:lnTo>
                  <a:pt x="5361424" y="0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0578" y="4814541"/>
            <a:ext cx="5361940" cy="1922780"/>
          </a:xfrm>
          <a:custGeom>
            <a:avLst/>
            <a:gdLst/>
            <a:ahLst/>
            <a:cxnLst/>
            <a:rect l="l" t="t" r="r" b="b"/>
            <a:pathLst>
              <a:path w="5361940" h="1922779">
                <a:moveTo>
                  <a:pt x="5361424" y="0"/>
                </a:moveTo>
                <a:lnTo>
                  <a:pt x="0" y="577048"/>
                </a:lnTo>
                <a:lnTo>
                  <a:pt x="0" y="1922562"/>
                </a:lnTo>
                <a:lnTo>
                  <a:pt x="5361424" y="20216"/>
                </a:lnTo>
                <a:lnTo>
                  <a:pt x="5361424" y="0"/>
                </a:lnTo>
                <a:close/>
              </a:path>
            </a:pathLst>
          </a:custGeom>
          <a:solidFill>
            <a:srgbClr val="95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845699"/>
            <a:ext cx="2878455" cy="1647189"/>
          </a:xfrm>
          <a:custGeom>
            <a:avLst/>
            <a:gdLst/>
            <a:ahLst/>
            <a:cxnLst/>
            <a:rect l="l" t="t" r="r" b="b"/>
            <a:pathLst>
              <a:path w="2878455" h="1647189">
                <a:moveTo>
                  <a:pt x="0" y="0"/>
                </a:moveTo>
                <a:lnTo>
                  <a:pt x="0" y="1647030"/>
                </a:lnTo>
                <a:lnTo>
                  <a:pt x="2878325" y="1021275"/>
                </a:lnTo>
                <a:lnTo>
                  <a:pt x="0" y="0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817860"/>
            <a:ext cx="5330825" cy="1919605"/>
          </a:xfrm>
          <a:custGeom>
            <a:avLst/>
            <a:gdLst/>
            <a:ahLst/>
            <a:cxnLst/>
            <a:rect l="l" t="t" r="r" b="b"/>
            <a:pathLst>
              <a:path w="5330825" h="1919604">
                <a:moveTo>
                  <a:pt x="0" y="0"/>
                </a:moveTo>
                <a:lnTo>
                  <a:pt x="0" y="27840"/>
                </a:lnTo>
                <a:lnTo>
                  <a:pt x="5330578" y="1919242"/>
                </a:lnTo>
                <a:lnTo>
                  <a:pt x="5330578" y="573728"/>
                </a:lnTo>
                <a:lnTo>
                  <a:pt x="0" y="0"/>
                </a:lnTo>
                <a:close/>
              </a:path>
            </a:pathLst>
          </a:custGeom>
          <a:solidFill>
            <a:srgbClr val="BC1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99314" y="3031751"/>
            <a:ext cx="1777364" cy="1777364"/>
          </a:xfrm>
          <a:custGeom>
            <a:avLst/>
            <a:gdLst/>
            <a:ahLst/>
            <a:cxnLst/>
            <a:rect l="l" t="t" r="r" b="b"/>
            <a:pathLst>
              <a:path w="1777365" h="1777364">
                <a:moveTo>
                  <a:pt x="888415" y="0"/>
                </a:moveTo>
                <a:lnTo>
                  <a:pt x="839670" y="1314"/>
                </a:lnTo>
                <a:lnTo>
                  <a:pt x="791612" y="5213"/>
                </a:lnTo>
                <a:lnTo>
                  <a:pt x="744308" y="11628"/>
                </a:lnTo>
                <a:lnTo>
                  <a:pt x="697827" y="20491"/>
                </a:lnTo>
                <a:lnTo>
                  <a:pt x="652237" y="31735"/>
                </a:lnTo>
                <a:lnTo>
                  <a:pt x="607605" y="45292"/>
                </a:lnTo>
                <a:lnTo>
                  <a:pt x="563999" y="61095"/>
                </a:lnTo>
                <a:lnTo>
                  <a:pt x="521486" y="79075"/>
                </a:lnTo>
                <a:lnTo>
                  <a:pt x="480134" y="99164"/>
                </a:lnTo>
                <a:lnTo>
                  <a:pt x="440012" y="121296"/>
                </a:lnTo>
                <a:lnTo>
                  <a:pt x="401187" y="145402"/>
                </a:lnTo>
                <a:lnTo>
                  <a:pt x="363726" y="171415"/>
                </a:lnTo>
                <a:lnTo>
                  <a:pt x="327697" y="199266"/>
                </a:lnTo>
                <a:lnTo>
                  <a:pt x="293169" y="228889"/>
                </a:lnTo>
                <a:lnTo>
                  <a:pt x="260208" y="260215"/>
                </a:lnTo>
                <a:lnTo>
                  <a:pt x="228883" y="293176"/>
                </a:lnTo>
                <a:lnTo>
                  <a:pt x="199261" y="327705"/>
                </a:lnTo>
                <a:lnTo>
                  <a:pt x="171410" y="363734"/>
                </a:lnTo>
                <a:lnTo>
                  <a:pt x="145398" y="401196"/>
                </a:lnTo>
                <a:lnTo>
                  <a:pt x="121293" y="440022"/>
                </a:lnTo>
                <a:lnTo>
                  <a:pt x="99162" y="480144"/>
                </a:lnTo>
                <a:lnTo>
                  <a:pt x="79072" y="521496"/>
                </a:lnTo>
                <a:lnTo>
                  <a:pt x="61093" y="564009"/>
                </a:lnTo>
                <a:lnTo>
                  <a:pt x="45291" y="607616"/>
                </a:lnTo>
                <a:lnTo>
                  <a:pt x="31734" y="652249"/>
                </a:lnTo>
                <a:lnTo>
                  <a:pt x="20490" y="697840"/>
                </a:lnTo>
                <a:lnTo>
                  <a:pt x="11627" y="744321"/>
                </a:lnTo>
                <a:lnTo>
                  <a:pt x="5213" y="791624"/>
                </a:lnTo>
                <a:lnTo>
                  <a:pt x="1314" y="839683"/>
                </a:lnTo>
                <a:lnTo>
                  <a:pt x="0" y="888428"/>
                </a:lnTo>
                <a:lnTo>
                  <a:pt x="1314" y="937173"/>
                </a:lnTo>
                <a:lnTo>
                  <a:pt x="5213" y="985232"/>
                </a:lnTo>
                <a:lnTo>
                  <a:pt x="11627" y="1032535"/>
                </a:lnTo>
                <a:lnTo>
                  <a:pt x="20490" y="1079016"/>
                </a:lnTo>
                <a:lnTo>
                  <a:pt x="31734" y="1124607"/>
                </a:lnTo>
                <a:lnTo>
                  <a:pt x="45291" y="1169240"/>
                </a:lnTo>
                <a:lnTo>
                  <a:pt x="61093" y="1212847"/>
                </a:lnTo>
                <a:lnTo>
                  <a:pt x="79072" y="1255360"/>
                </a:lnTo>
                <a:lnTo>
                  <a:pt x="99162" y="1296712"/>
                </a:lnTo>
                <a:lnTo>
                  <a:pt x="121293" y="1336834"/>
                </a:lnTo>
                <a:lnTo>
                  <a:pt x="145398" y="1375660"/>
                </a:lnTo>
                <a:lnTo>
                  <a:pt x="171410" y="1413122"/>
                </a:lnTo>
                <a:lnTo>
                  <a:pt x="199261" y="1449151"/>
                </a:lnTo>
                <a:lnTo>
                  <a:pt x="228883" y="1483680"/>
                </a:lnTo>
                <a:lnTo>
                  <a:pt x="260208" y="1516641"/>
                </a:lnTo>
                <a:lnTo>
                  <a:pt x="293169" y="1547967"/>
                </a:lnTo>
                <a:lnTo>
                  <a:pt x="327697" y="1577590"/>
                </a:lnTo>
                <a:lnTo>
                  <a:pt x="363726" y="1605441"/>
                </a:lnTo>
                <a:lnTo>
                  <a:pt x="401187" y="1631454"/>
                </a:lnTo>
                <a:lnTo>
                  <a:pt x="440012" y="1655560"/>
                </a:lnTo>
                <a:lnTo>
                  <a:pt x="480134" y="1677692"/>
                </a:lnTo>
                <a:lnTo>
                  <a:pt x="521486" y="1697781"/>
                </a:lnTo>
                <a:lnTo>
                  <a:pt x="563999" y="1715761"/>
                </a:lnTo>
                <a:lnTo>
                  <a:pt x="607605" y="1731564"/>
                </a:lnTo>
                <a:lnTo>
                  <a:pt x="652237" y="1745121"/>
                </a:lnTo>
                <a:lnTo>
                  <a:pt x="697827" y="1756365"/>
                </a:lnTo>
                <a:lnTo>
                  <a:pt x="744308" y="1765228"/>
                </a:lnTo>
                <a:lnTo>
                  <a:pt x="791612" y="1771643"/>
                </a:lnTo>
                <a:lnTo>
                  <a:pt x="839670" y="1775542"/>
                </a:lnTo>
                <a:lnTo>
                  <a:pt x="888415" y="1776856"/>
                </a:lnTo>
                <a:lnTo>
                  <a:pt x="937161" y="1775542"/>
                </a:lnTo>
                <a:lnTo>
                  <a:pt x="985219" y="1771643"/>
                </a:lnTo>
                <a:lnTo>
                  <a:pt x="1032523" y="1765228"/>
                </a:lnTo>
                <a:lnTo>
                  <a:pt x="1079004" y="1756365"/>
                </a:lnTo>
                <a:lnTo>
                  <a:pt x="1124594" y="1745121"/>
                </a:lnTo>
                <a:lnTo>
                  <a:pt x="1169227" y="1731564"/>
                </a:lnTo>
                <a:lnTo>
                  <a:pt x="1173525" y="1730006"/>
                </a:lnTo>
                <a:lnTo>
                  <a:pt x="888415" y="1730006"/>
                </a:lnTo>
                <a:lnTo>
                  <a:pt x="840659" y="1728674"/>
                </a:lnTo>
                <a:lnTo>
                  <a:pt x="793601" y="1724725"/>
                </a:lnTo>
                <a:lnTo>
                  <a:pt x="747314" y="1718229"/>
                </a:lnTo>
                <a:lnTo>
                  <a:pt x="701867" y="1709259"/>
                </a:lnTo>
                <a:lnTo>
                  <a:pt x="657333" y="1697885"/>
                </a:lnTo>
                <a:lnTo>
                  <a:pt x="613782" y="1684178"/>
                </a:lnTo>
                <a:lnTo>
                  <a:pt x="571285" y="1668209"/>
                </a:lnTo>
                <a:lnTo>
                  <a:pt x="529913" y="1650049"/>
                </a:lnTo>
                <a:lnTo>
                  <a:pt x="489737" y="1629769"/>
                </a:lnTo>
                <a:lnTo>
                  <a:pt x="450829" y="1607441"/>
                </a:lnTo>
                <a:lnTo>
                  <a:pt x="413259" y="1583135"/>
                </a:lnTo>
                <a:lnTo>
                  <a:pt x="377098" y="1556922"/>
                </a:lnTo>
                <a:lnTo>
                  <a:pt x="342418" y="1528874"/>
                </a:lnTo>
                <a:lnTo>
                  <a:pt x="309289" y="1499061"/>
                </a:lnTo>
                <a:lnTo>
                  <a:pt x="277782" y="1467555"/>
                </a:lnTo>
                <a:lnTo>
                  <a:pt x="247969" y="1434426"/>
                </a:lnTo>
                <a:lnTo>
                  <a:pt x="219921" y="1399745"/>
                </a:lnTo>
                <a:lnTo>
                  <a:pt x="193708" y="1363585"/>
                </a:lnTo>
                <a:lnTo>
                  <a:pt x="169402" y="1326015"/>
                </a:lnTo>
                <a:lnTo>
                  <a:pt x="147074" y="1287106"/>
                </a:lnTo>
                <a:lnTo>
                  <a:pt x="126794" y="1246930"/>
                </a:lnTo>
                <a:lnTo>
                  <a:pt x="108635" y="1205559"/>
                </a:lnTo>
                <a:lnTo>
                  <a:pt x="92666" y="1163061"/>
                </a:lnTo>
                <a:lnTo>
                  <a:pt x="78958" y="1119510"/>
                </a:lnTo>
                <a:lnTo>
                  <a:pt x="67584" y="1074976"/>
                </a:lnTo>
                <a:lnTo>
                  <a:pt x="58614" y="1029529"/>
                </a:lnTo>
                <a:lnTo>
                  <a:pt x="52119" y="983242"/>
                </a:lnTo>
                <a:lnTo>
                  <a:pt x="48169" y="936184"/>
                </a:lnTo>
                <a:lnTo>
                  <a:pt x="46837" y="888428"/>
                </a:lnTo>
                <a:lnTo>
                  <a:pt x="48169" y="840673"/>
                </a:lnTo>
                <a:lnTo>
                  <a:pt x="52119" y="793617"/>
                </a:lnTo>
                <a:lnTo>
                  <a:pt x="58614" y="747330"/>
                </a:lnTo>
                <a:lnTo>
                  <a:pt x="67584" y="701885"/>
                </a:lnTo>
                <a:lnTo>
                  <a:pt x="78958" y="657351"/>
                </a:lnTo>
                <a:lnTo>
                  <a:pt x="92666" y="613801"/>
                </a:lnTo>
                <a:lnTo>
                  <a:pt x="108635" y="571305"/>
                </a:lnTo>
                <a:lnTo>
                  <a:pt x="126794" y="529933"/>
                </a:lnTo>
                <a:lnTo>
                  <a:pt x="147074" y="489758"/>
                </a:lnTo>
                <a:lnTo>
                  <a:pt x="169402" y="450851"/>
                </a:lnTo>
                <a:lnTo>
                  <a:pt x="193708" y="413281"/>
                </a:lnTo>
                <a:lnTo>
                  <a:pt x="219921" y="377121"/>
                </a:lnTo>
                <a:lnTo>
                  <a:pt x="247969" y="342441"/>
                </a:lnTo>
                <a:lnTo>
                  <a:pt x="277782" y="309312"/>
                </a:lnTo>
                <a:lnTo>
                  <a:pt x="309289" y="277806"/>
                </a:lnTo>
                <a:lnTo>
                  <a:pt x="342418" y="247994"/>
                </a:lnTo>
                <a:lnTo>
                  <a:pt x="377098" y="219946"/>
                </a:lnTo>
                <a:lnTo>
                  <a:pt x="413259" y="193733"/>
                </a:lnTo>
                <a:lnTo>
                  <a:pt x="450829" y="169427"/>
                </a:lnTo>
                <a:lnTo>
                  <a:pt x="489737" y="147099"/>
                </a:lnTo>
                <a:lnTo>
                  <a:pt x="529913" y="126820"/>
                </a:lnTo>
                <a:lnTo>
                  <a:pt x="571285" y="108660"/>
                </a:lnTo>
                <a:lnTo>
                  <a:pt x="613782" y="92691"/>
                </a:lnTo>
                <a:lnTo>
                  <a:pt x="657333" y="78984"/>
                </a:lnTo>
                <a:lnTo>
                  <a:pt x="701867" y="67610"/>
                </a:lnTo>
                <a:lnTo>
                  <a:pt x="747314" y="58639"/>
                </a:lnTo>
                <a:lnTo>
                  <a:pt x="793601" y="52144"/>
                </a:lnTo>
                <a:lnTo>
                  <a:pt x="840659" y="48195"/>
                </a:lnTo>
                <a:lnTo>
                  <a:pt x="888415" y="46862"/>
                </a:lnTo>
                <a:lnTo>
                  <a:pt x="1173560" y="46862"/>
                </a:lnTo>
                <a:lnTo>
                  <a:pt x="1169227" y="45292"/>
                </a:lnTo>
                <a:lnTo>
                  <a:pt x="1124594" y="31735"/>
                </a:lnTo>
                <a:lnTo>
                  <a:pt x="1079004" y="20491"/>
                </a:lnTo>
                <a:lnTo>
                  <a:pt x="1032523" y="11628"/>
                </a:lnTo>
                <a:lnTo>
                  <a:pt x="985219" y="5213"/>
                </a:lnTo>
                <a:lnTo>
                  <a:pt x="937161" y="1314"/>
                </a:lnTo>
                <a:lnTo>
                  <a:pt x="888415" y="0"/>
                </a:lnTo>
                <a:close/>
              </a:path>
              <a:path w="1777365" h="1777364">
                <a:moveTo>
                  <a:pt x="1173560" y="46862"/>
                </a:moveTo>
                <a:lnTo>
                  <a:pt x="888415" y="46862"/>
                </a:lnTo>
                <a:lnTo>
                  <a:pt x="936172" y="48195"/>
                </a:lnTo>
                <a:lnTo>
                  <a:pt x="983229" y="52144"/>
                </a:lnTo>
                <a:lnTo>
                  <a:pt x="1029517" y="58639"/>
                </a:lnTo>
                <a:lnTo>
                  <a:pt x="1074963" y="67610"/>
                </a:lnTo>
                <a:lnTo>
                  <a:pt x="1119497" y="78984"/>
                </a:lnTo>
                <a:lnTo>
                  <a:pt x="1163049" y="92691"/>
                </a:lnTo>
                <a:lnTo>
                  <a:pt x="1205546" y="108660"/>
                </a:lnTo>
                <a:lnTo>
                  <a:pt x="1246918" y="126820"/>
                </a:lnTo>
                <a:lnTo>
                  <a:pt x="1287093" y="147099"/>
                </a:lnTo>
                <a:lnTo>
                  <a:pt x="1326002" y="169427"/>
                </a:lnTo>
                <a:lnTo>
                  <a:pt x="1363572" y="193733"/>
                </a:lnTo>
                <a:lnTo>
                  <a:pt x="1399733" y="219946"/>
                </a:lnTo>
                <a:lnTo>
                  <a:pt x="1434413" y="247994"/>
                </a:lnTo>
                <a:lnTo>
                  <a:pt x="1467542" y="277806"/>
                </a:lnTo>
                <a:lnTo>
                  <a:pt x="1499048" y="309312"/>
                </a:lnTo>
                <a:lnTo>
                  <a:pt x="1528861" y="342441"/>
                </a:lnTo>
                <a:lnTo>
                  <a:pt x="1556909" y="377121"/>
                </a:lnTo>
                <a:lnTo>
                  <a:pt x="1583122" y="413281"/>
                </a:lnTo>
                <a:lnTo>
                  <a:pt x="1607428" y="450851"/>
                </a:lnTo>
                <a:lnTo>
                  <a:pt x="1629757" y="489758"/>
                </a:lnTo>
                <a:lnTo>
                  <a:pt x="1650036" y="529933"/>
                </a:lnTo>
                <a:lnTo>
                  <a:pt x="1668196" y="571305"/>
                </a:lnTo>
                <a:lnTo>
                  <a:pt x="1684165" y="613801"/>
                </a:lnTo>
                <a:lnTo>
                  <a:pt x="1697872" y="657351"/>
                </a:lnTo>
                <a:lnTo>
                  <a:pt x="1709246" y="701885"/>
                </a:lnTo>
                <a:lnTo>
                  <a:pt x="1718217" y="747330"/>
                </a:lnTo>
                <a:lnTo>
                  <a:pt x="1724712" y="793617"/>
                </a:lnTo>
                <a:lnTo>
                  <a:pt x="1728661" y="840673"/>
                </a:lnTo>
                <a:lnTo>
                  <a:pt x="1729993" y="888428"/>
                </a:lnTo>
                <a:lnTo>
                  <a:pt x="1728661" y="936184"/>
                </a:lnTo>
                <a:lnTo>
                  <a:pt x="1724712" y="983242"/>
                </a:lnTo>
                <a:lnTo>
                  <a:pt x="1718217" y="1029529"/>
                </a:lnTo>
                <a:lnTo>
                  <a:pt x="1709246" y="1074976"/>
                </a:lnTo>
                <a:lnTo>
                  <a:pt x="1697872" y="1119510"/>
                </a:lnTo>
                <a:lnTo>
                  <a:pt x="1684165" y="1163061"/>
                </a:lnTo>
                <a:lnTo>
                  <a:pt x="1668196" y="1205559"/>
                </a:lnTo>
                <a:lnTo>
                  <a:pt x="1650036" y="1246930"/>
                </a:lnTo>
                <a:lnTo>
                  <a:pt x="1629757" y="1287106"/>
                </a:lnTo>
                <a:lnTo>
                  <a:pt x="1607428" y="1326015"/>
                </a:lnTo>
                <a:lnTo>
                  <a:pt x="1583122" y="1363585"/>
                </a:lnTo>
                <a:lnTo>
                  <a:pt x="1556909" y="1399745"/>
                </a:lnTo>
                <a:lnTo>
                  <a:pt x="1528861" y="1434426"/>
                </a:lnTo>
                <a:lnTo>
                  <a:pt x="1499048" y="1467555"/>
                </a:lnTo>
                <a:lnTo>
                  <a:pt x="1467542" y="1499061"/>
                </a:lnTo>
                <a:lnTo>
                  <a:pt x="1434413" y="1528874"/>
                </a:lnTo>
                <a:lnTo>
                  <a:pt x="1399733" y="1556922"/>
                </a:lnTo>
                <a:lnTo>
                  <a:pt x="1363572" y="1583135"/>
                </a:lnTo>
                <a:lnTo>
                  <a:pt x="1326002" y="1607441"/>
                </a:lnTo>
                <a:lnTo>
                  <a:pt x="1287093" y="1629769"/>
                </a:lnTo>
                <a:lnTo>
                  <a:pt x="1246918" y="1650049"/>
                </a:lnTo>
                <a:lnTo>
                  <a:pt x="1205546" y="1668209"/>
                </a:lnTo>
                <a:lnTo>
                  <a:pt x="1163049" y="1684178"/>
                </a:lnTo>
                <a:lnTo>
                  <a:pt x="1119497" y="1697885"/>
                </a:lnTo>
                <a:lnTo>
                  <a:pt x="1074963" y="1709259"/>
                </a:lnTo>
                <a:lnTo>
                  <a:pt x="1029517" y="1718229"/>
                </a:lnTo>
                <a:lnTo>
                  <a:pt x="983229" y="1724725"/>
                </a:lnTo>
                <a:lnTo>
                  <a:pt x="936172" y="1728674"/>
                </a:lnTo>
                <a:lnTo>
                  <a:pt x="888415" y="1730006"/>
                </a:lnTo>
                <a:lnTo>
                  <a:pt x="1173525" y="1730006"/>
                </a:lnTo>
                <a:lnTo>
                  <a:pt x="1212834" y="1715761"/>
                </a:lnTo>
                <a:lnTo>
                  <a:pt x="1255347" y="1697781"/>
                </a:lnTo>
                <a:lnTo>
                  <a:pt x="1296699" y="1677692"/>
                </a:lnTo>
                <a:lnTo>
                  <a:pt x="1336822" y="1655560"/>
                </a:lnTo>
                <a:lnTo>
                  <a:pt x="1375648" y="1631454"/>
                </a:lnTo>
                <a:lnTo>
                  <a:pt x="1413109" y="1605441"/>
                </a:lnTo>
                <a:lnTo>
                  <a:pt x="1449138" y="1577590"/>
                </a:lnTo>
                <a:lnTo>
                  <a:pt x="1483667" y="1547967"/>
                </a:lnTo>
                <a:lnTo>
                  <a:pt x="1516629" y="1516641"/>
                </a:lnTo>
                <a:lnTo>
                  <a:pt x="1547954" y="1483680"/>
                </a:lnTo>
                <a:lnTo>
                  <a:pt x="1577577" y="1449151"/>
                </a:lnTo>
                <a:lnTo>
                  <a:pt x="1605428" y="1413122"/>
                </a:lnTo>
                <a:lnTo>
                  <a:pt x="1631441" y="1375660"/>
                </a:lnTo>
                <a:lnTo>
                  <a:pt x="1655547" y="1336834"/>
                </a:lnTo>
                <a:lnTo>
                  <a:pt x="1677679" y="1296712"/>
                </a:lnTo>
                <a:lnTo>
                  <a:pt x="1697769" y="1255360"/>
                </a:lnTo>
                <a:lnTo>
                  <a:pt x="1715749" y="1212847"/>
                </a:lnTo>
                <a:lnTo>
                  <a:pt x="1731551" y="1169240"/>
                </a:lnTo>
                <a:lnTo>
                  <a:pt x="1745108" y="1124607"/>
                </a:lnTo>
                <a:lnTo>
                  <a:pt x="1756352" y="1079016"/>
                </a:lnTo>
                <a:lnTo>
                  <a:pt x="1765216" y="1032535"/>
                </a:lnTo>
                <a:lnTo>
                  <a:pt x="1771631" y="985232"/>
                </a:lnTo>
                <a:lnTo>
                  <a:pt x="1775529" y="937173"/>
                </a:lnTo>
                <a:lnTo>
                  <a:pt x="1776844" y="888428"/>
                </a:lnTo>
                <a:lnTo>
                  <a:pt x="1775529" y="839683"/>
                </a:lnTo>
                <a:lnTo>
                  <a:pt x="1771631" y="791624"/>
                </a:lnTo>
                <a:lnTo>
                  <a:pt x="1765216" y="744321"/>
                </a:lnTo>
                <a:lnTo>
                  <a:pt x="1756352" y="697840"/>
                </a:lnTo>
                <a:lnTo>
                  <a:pt x="1745108" y="652249"/>
                </a:lnTo>
                <a:lnTo>
                  <a:pt x="1731551" y="607616"/>
                </a:lnTo>
                <a:lnTo>
                  <a:pt x="1715749" y="564009"/>
                </a:lnTo>
                <a:lnTo>
                  <a:pt x="1697769" y="521496"/>
                </a:lnTo>
                <a:lnTo>
                  <a:pt x="1677679" y="480144"/>
                </a:lnTo>
                <a:lnTo>
                  <a:pt x="1655547" y="440022"/>
                </a:lnTo>
                <a:lnTo>
                  <a:pt x="1631441" y="401196"/>
                </a:lnTo>
                <a:lnTo>
                  <a:pt x="1605428" y="363734"/>
                </a:lnTo>
                <a:lnTo>
                  <a:pt x="1577577" y="327705"/>
                </a:lnTo>
                <a:lnTo>
                  <a:pt x="1547954" y="293176"/>
                </a:lnTo>
                <a:lnTo>
                  <a:pt x="1516629" y="260215"/>
                </a:lnTo>
                <a:lnTo>
                  <a:pt x="1483667" y="228889"/>
                </a:lnTo>
                <a:lnTo>
                  <a:pt x="1449138" y="199266"/>
                </a:lnTo>
                <a:lnTo>
                  <a:pt x="1413109" y="171415"/>
                </a:lnTo>
                <a:lnTo>
                  <a:pt x="1375648" y="145402"/>
                </a:lnTo>
                <a:lnTo>
                  <a:pt x="1336822" y="121296"/>
                </a:lnTo>
                <a:lnTo>
                  <a:pt x="1296699" y="99164"/>
                </a:lnTo>
                <a:lnTo>
                  <a:pt x="1255347" y="79075"/>
                </a:lnTo>
                <a:lnTo>
                  <a:pt x="1212834" y="61095"/>
                </a:lnTo>
                <a:lnTo>
                  <a:pt x="1173560" y="46862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1551" y="3204004"/>
            <a:ext cx="1432560" cy="1432560"/>
          </a:xfrm>
          <a:custGeom>
            <a:avLst/>
            <a:gdLst/>
            <a:ahLst/>
            <a:cxnLst/>
            <a:rect l="l" t="t" r="r" b="b"/>
            <a:pathLst>
              <a:path w="1432559" h="1432560">
                <a:moveTo>
                  <a:pt x="716178" y="0"/>
                </a:moveTo>
                <a:lnTo>
                  <a:pt x="667143" y="1652"/>
                </a:lnTo>
                <a:lnTo>
                  <a:pt x="618995" y="6537"/>
                </a:lnTo>
                <a:lnTo>
                  <a:pt x="571841" y="14550"/>
                </a:lnTo>
                <a:lnTo>
                  <a:pt x="525787" y="25582"/>
                </a:lnTo>
                <a:lnTo>
                  <a:pt x="480940" y="39528"/>
                </a:lnTo>
                <a:lnTo>
                  <a:pt x="437406" y="56281"/>
                </a:lnTo>
                <a:lnTo>
                  <a:pt x="395292" y="75734"/>
                </a:lnTo>
                <a:lnTo>
                  <a:pt x="354706" y="97780"/>
                </a:lnTo>
                <a:lnTo>
                  <a:pt x="315753" y="122313"/>
                </a:lnTo>
                <a:lnTo>
                  <a:pt x="278540" y="149226"/>
                </a:lnTo>
                <a:lnTo>
                  <a:pt x="243173" y="178412"/>
                </a:lnTo>
                <a:lnTo>
                  <a:pt x="209761" y="209765"/>
                </a:lnTo>
                <a:lnTo>
                  <a:pt x="178408" y="243179"/>
                </a:lnTo>
                <a:lnTo>
                  <a:pt x="149222" y="278545"/>
                </a:lnTo>
                <a:lnTo>
                  <a:pt x="122310" y="315758"/>
                </a:lnTo>
                <a:lnTo>
                  <a:pt x="97777" y="354711"/>
                </a:lnTo>
                <a:lnTo>
                  <a:pt x="75732" y="395298"/>
                </a:lnTo>
                <a:lnTo>
                  <a:pt x="56279" y="437411"/>
                </a:lnTo>
                <a:lnTo>
                  <a:pt x="39527" y="480945"/>
                </a:lnTo>
                <a:lnTo>
                  <a:pt x="25582" y="525791"/>
                </a:lnTo>
                <a:lnTo>
                  <a:pt x="14549" y="571845"/>
                </a:lnTo>
                <a:lnTo>
                  <a:pt x="6537" y="618998"/>
                </a:lnTo>
                <a:lnTo>
                  <a:pt x="1652" y="667145"/>
                </a:lnTo>
                <a:lnTo>
                  <a:pt x="0" y="716178"/>
                </a:lnTo>
                <a:lnTo>
                  <a:pt x="1652" y="765213"/>
                </a:lnTo>
                <a:lnTo>
                  <a:pt x="6537" y="813361"/>
                </a:lnTo>
                <a:lnTo>
                  <a:pt x="14549" y="860515"/>
                </a:lnTo>
                <a:lnTo>
                  <a:pt x="25582" y="906569"/>
                </a:lnTo>
                <a:lnTo>
                  <a:pt x="39527" y="951416"/>
                </a:lnTo>
                <a:lnTo>
                  <a:pt x="56279" y="994950"/>
                </a:lnTo>
                <a:lnTo>
                  <a:pt x="75732" y="1037063"/>
                </a:lnTo>
                <a:lnTo>
                  <a:pt x="97777" y="1077650"/>
                </a:lnTo>
                <a:lnTo>
                  <a:pt x="122310" y="1116603"/>
                </a:lnTo>
                <a:lnTo>
                  <a:pt x="149222" y="1153816"/>
                </a:lnTo>
                <a:lnTo>
                  <a:pt x="178408" y="1189182"/>
                </a:lnTo>
                <a:lnTo>
                  <a:pt x="209761" y="1222595"/>
                </a:lnTo>
                <a:lnTo>
                  <a:pt x="243173" y="1253948"/>
                </a:lnTo>
                <a:lnTo>
                  <a:pt x="278540" y="1283134"/>
                </a:lnTo>
                <a:lnTo>
                  <a:pt x="315753" y="1310046"/>
                </a:lnTo>
                <a:lnTo>
                  <a:pt x="354706" y="1334579"/>
                </a:lnTo>
                <a:lnTo>
                  <a:pt x="395292" y="1356624"/>
                </a:lnTo>
                <a:lnTo>
                  <a:pt x="437406" y="1376076"/>
                </a:lnTo>
                <a:lnTo>
                  <a:pt x="480940" y="1392829"/>
                </a:lnTo>
                <a:lnTo>
                  <a:pt x="525787" y="1406774"/>
                </a:lnTo>
                <a:lnTo>
                  <a:pt x="571841" y="1417806"/>
                </a:lnTo>
                <a:lnTo>
                  <a:pt x="618995" y="1425819"/>
                </a:lnTo>
                <a:lnTo>
                  <a:pt x="667143" y="1430704"/>
                </a:lnTo>
                <a:lnTo>
                  <a:pt x="716178" y="1432356"/>
                </a:lnTo>
                <a:lnTo>
                  <a:pt x="765213" y="1430704"/>
                </a:lnTo>
                <a:lnTo>
                  <a:pt x="813361" y="1425819"/>
                </a:lnTo>
                <a:lnTo>
                  <a:pt x="860515" y="1417806"/>
                </a:lnTo>
                <a:lnTo>
                  <a:pt x="906569" y="1406774"/>
                </a:lnTo>
                <a:lnTo>
                  <a:pt x="951416" y="1392829"/>
                </a:lnTo>
                <a:lnTo>
                  <a:pt x="994950" y="1376076"/>
                </a:lnTo>
                <a:lnTo>
                  <a:pt x="1037063" y="1356624"/>
                </a:lnTo>
                <a:lnTo>
                  <a:pt x="1077650" y="1334579"/>
                </a:lnTo>
                <a:lnTo>
                  <a:pt x="1116603" y="1310046"/>
                </a:lnTo>
                <a:lnTo>
                  <a:pt x="1153816" y="1283134"/>
                </a:lnTo>
                <a:lnTo>
                  <a:pt x="1189182" y="1253948"/>
                </a:lnTo>
                <a:lnTo>
                  <a:pt x="1222595" y="1222595"/>
                </a:lnTo>
                <a:lnTo>
                  <a:pt x="1253948" y="1189182"/>
                </a:lnTo>
                <a:lnTo>
                  <a:pt x="1283134" y="1153816"/>
                </a:lnTo>
                <a:lnTo>
                  <a:pt x="1310046" y="1116603"/>
                </a:lnTo>
                <a:lnTo>
                  <a:pt x="1334579" y="1077650"/>
                </a:lnTo>
                <a:lnTo>
                  <a:pt x="1356624" y="1037063"/>
                </a:lnTo>
                <a:lnTo>
                  <a:pt x="1376076" y="994950"/>
                </a:lnTo>
                <a:lnTo>
                  <a:pt x="1392829" y="951416"/>
                </a:lnTo>
                <a:lnTo>
                  <a:pt x="1406774" y="906569"/>
                </a:lnTo>
                <a:lnTo>
                  <a:pt x="1417806" y="860515"/>
                </a:lnTo>
                <a:lnTo>
                  <a:pt x="1425819" y="813361"/>
                </a:lnTo>
                <a:lnTo>
                  <a:pt x="1430704" y="765213"/>
                </a:lnTo>
                <a:lnTo>
                  <a:pt x="1432356" y="716178"/>
                </a:lnTo>
                <a:lnTo>
                  <a:pt x="1430704" y="667145"/>
                </a:lnTo>
                <a:lnTo>
                  <a:pt x="1425819" y="618998"/>
                </a:lnTo>
                <a:lnTo>
                  <a:pt x="1417806" y="571845"/>
                </a:lnTo>
                <a:lnTo>
                  <a:pt x="1406774" y="525791"/>
                </a:lnTo>
                <a:lnTo>
                  <a:pt x="1392829" y="480945"/>
                </a:lnTo>
                <a:lnTo>
                  <a:pt x="1376076" y="437411"/>
                </a:lnTo>
                <a:lnTo>
                  <a:pt x="1356624" y="395298"/>
                </a:lnTo>
                <a:lnTo>
                  <a:pt x="1334579" y="354711"/>
                </a:lnTo>
                <a:lnTo>
                  <a:pt x="1310046" y="315758"/>
                </a:lnTo>
                <a:lnTo>
                  <a:pt x="1283134" y="278545"/>
                </a:lnTo>
                <a:lnTo>
                  <a:pt x="1253948" y="243179"/>
                </a:lnTo>
                <a:lnTo>
                  <a:pt x="1222595" y="209765"/>
                </a:lnTo>
                <a:lnTo>
                  <a:pt x="1189182" y="178412"/>
                </a:lnTo>
                <a:lnTo>
                  <a:pt x="1153816" y="149226"/>
                </a:lnTo>
                <a:lnTo>
                  <a:pt x="1116603" y="122313"/>
                </a:lnTo>
                <a:lnTo>
                  <a:pt x="1077650" y="97780"/>
                </a:lnTo>
                <a:lnTo>
                  <a:pt x="1037063" y="75734"/>
                </a:lnTo>
                <a:lnTo>
                  <a:pt x="994950" y="56281"/>
                </a:lnTo>
                <a:lnTo>
                  <a:pt x="951416" y="39528"/>
                </a:lnTo>
                <a:lnTo>
                  <a:pt x="906569" y="25582"/>
                </a:lnTo>
                <a:lnTo>
                  <a:pt x="860515" y="14550"/>
                </a:lnTo>
                <a:lnTo>
                  <a:pt x="813361" y="6537"/>
                </a:lnTo>
                <a:lnTo>
                  <a:pt x="765213" y="1652"/>
                </a:lnTo>
                <a:lnTo>
                  <a:pt x="71617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01544" y="3594905"/>
            <a:ext cx="723265" cy="777240"/>
          </a:xfrm>
          <a:custGeom>
            <a:avLst/>
            <a:gdLst/>
            <a:ahLst/>
            <a:cxnLst/>
            <a:rect l="l" t="t" r="r" b="b"/>
            <a:pathLst>
              <a:path w="723265" h="777239">
                <a:moveTo>
                  <a:pt x="546950" y="8953"/>
                </a:moveTo>
                <a:lnTo>
                  <a:pt x="445833" y="8953"/>
                </a:lnTo>
                <a:lnTo>
                  <a:pt x="200939" y="510679"/>
                </a:lnTo>
                <a:lnTo>
                  <a:pt x="450532" y="510679"/>
                </a:lnTo>
                <a:lnTo>
                  <a:pt x="450532" y="616915"/>
                </a:lnTo>
                <a:lnTo>
                  <a:pt x="369468" y="776897"/>
                </a:lnTo>
                <a:lnTo>
                  <a:pt x="401459" y="776897"/>
                </a:lnTo>
                <a:lnTo>
                  <a:pt x="578827" y="427913"/>
                </a:lnTo>
                <a:lnTo>
                  <a:pt x="546950" y="427913"/>
                </a:lnTo>
                <a:lnTo>
                  <a:pt x="546950" y="424497"/>
                </a:lnTo>
                <a:lnTo>
                  <a:pt x="336613" y="424497"/>
                </a:lnTo>
                <a:lnTo>
                  <a:pt x="450532" y="185153"/>
                </a:lnTo>
                <a:lnTo>
                  <a:pt x="546950" y="185153"/>
                </a:lnTo>
                <a:lnTo>
                  <a:pt x="546950" y="8953"/>
                </a:lnTo>
                <a:close/>
              </a:path>
              <a:path w="723265" h="777239">
                <a:moveTo>
                  <a:pt x="284769" y="102387"/>
                </a:moveTo>
                <a:lnTo>
                  <a:pt x="143344" y="102387"/>
                </a:lnTo>
                <a:lnTo>
                  <a:pt x="152467" y="103340"/>
                </a:lnTo>
                <a:lnTo>
                  <a:pt x="160629" y="106173"/>
                </a:lnTo>
                <a:lnTo>
                  <a:pt x="184440" y="145458"/>
                </a:lnTo>
                <a:lnTo>
                  <a:pt x="185153" y="157848"/>
                </a:lnTo>
                <a:lnTo>
                  <a:pt x="183635" y="181930"/>
                </a:lnTo>
                <a:lnTo>
                  <a:pt x="179081" y="206170"/>
                </a:lnTo>
                <a:lnTo>
                  <a:pt x="171485" y="230569"/>
                </a:lnTo>
                <a:lnTo>
                  <a:pt x="160845" y="255130"/>
                </a:lnTo>
                <a:lnTo>
                  <a:pt x="863" y="569125"/>
                </a:lnTo>
                <a:lnTo>
                  <a:pt x="863" y="644639"/>
                </a:lnTo>
                <a:lnTo>
                  <a:pt x="291388" y="644639"/>
                </a:lnTo>
                <a:lnTo>
                  <a:pt x="291388" y="546519"/>
                </a:lnTo>
                <a:lnTo>
                  <a:pt x="119024" y="546519"/>
                </a:lnTo>
                <a:lnTo>
                  <a:pt x="247014" y="300355"/>
                </a:lnTo>
                <a:lnTo>
                  <a:pt x="266549" y="258687"/>
                </a:lnTo>
                <a:lnTo>
                  <a:pt x="280403" y="219500"/>
                </a:lnTo>
                <a:lnTo>
                  <a:pt x="288655" y="182876"/>
                </a:lnTo>
                <a:lnTo>
                  <a:pt x="291388" y="148894"/>
                </a:lnTo>
                <a:lnTo>
                  <a:pt x="288815" y="117214"/>
                </a:lnTo>
                <a:lnTo>
                  <a:pt x="284769" y="102387"/>
                </a:lnTo>
                <a:close/>
              </a:path>
              <a:path w="723265" h="777239">
                <a:moveTo>
                  <a:pt x="722718" y="145059"/>
                </a:moveTo>
                <a:lnTo>
                  <a:pt x="690727" y="145059"/>
                </a:lnTo>
                <a:lnTo>
                  <a:pt x="580224" y="361784"/>
                </a:lnTo>
                <a:lnTo>
                  <a:pt x="546950" y="427913"/>
                </a:lnTo>
                <a:lnTo>
                  <a:pt x="578827" y="427913"/>
                </a:lnTo>
                <a:lnTo>
                  <a:pt x="722718" y="145059"/>
                </a:lnTo>
                <a:close/>
              </a:path>
              <a:path w="723265" h="777239">
                <a:moveTo>
                  <a:pt x="546950" y="185153"/>
                </a:moveTo>
                <a:lnTo>
                  <a:pt x="450532" y="185153"/>
                </a:lnTo>
                <a:lnTo>
                  <a:pt x="450532" y="424497"/>
                </a:lnTo>
                <a:lnTo>
                  <a:pt x="546950" y="424497"/>
                </a:lnTo>
                <a:lnTo>
                  <a:pt x="546950" y="185153"/>
                </a:lnTo>
                <a:close/>
              </a:path>
              <a:path w="723265" h="777239">
                <a:moveTo>
                  <a:pt x="147192" y="0"/>
                </a:moveTo>
                <a:lnTo>
                  <a:pt x="90822" y="10555"/>
                </a:lnTo>
                <a:lnTo>
                  <a:pt x="43091" y="42227"/>
                </a:lnTo>
                <a:lnTo>
                  <a:pt x="10825" y="90228"/>
                </a:lnTo>
                <a:lnTo>
                  <a:pt x="73" y="148894"/>
                </a:lnTo>
                <a:lnTo>
                  <a:pt x="0" y="218008"/>
                </a:lnTo>
                <a:lnTo>
                  <a:pt x="101536" y="218008"/>
                </a:lnTo>
                <a:lnTo>
                  <a:pt x="101536" y="157848"/>
                </a:lnTo>
                <a:lnTo>
                  <a:pt x="104170" y="133703"/>
                </a:lnTo>
                <a:lnTo>
                  <a:pt x="112044" y="116358"/>
                </a:lnTo>
                <a:lnTo>
                  <a:pt x="125116" y="105893"/>
                </a:lnTo>
                <a:lnTo>
                  <a:pt x="143344" y="102387"/>
                </a:lnTo>
                <a:lnTo>
                  <a:pt x="284769" y="102387"/>
                </a:lnTo>
                <a:lnTo>
                  <a:pt x="281043" y="88734"/>
                </a:lnTo>
                <a:lnTo>
                  <a:pt x="249580" y="41376"/>
                </a:lnTo>
                <a:lnTo>
                  <a:pt x="203187" y="10287"/>
                </a:lnTo>
                <a:lnTo>
                  <a:pt x="176389" y="2564"/>
                </a:lnTo>
                <a:lnTo>
                  <a:pt x="147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9767" y="3472026"/>
            <a:ext cx="381000" cy="767715"/>
          </a:xfrm>
          <a:custGeom>
            <a:avLst/>
            <a:gdLst/>
            <a:ahLst/>
            <a:cxnLst/>
            <a:rect l="l" t="t" r="r" b="b"/>
            <a:pathLst>
              <a:path w="381000" h="767714">
                <a:moveTo>
                  <a:pt x="380568" y="131838"/>
                </a:moveTo>
                <a:lnTo>
                  <a:pt x="99402" y="131838"/>
                </a:lnTo>
                <a:lnTo>
                  <a:pt x="99402" y="233807"/>
                </a:lnTo>
                <a:lnTo>
                  <a:pt x="270916" y="233807"/>
                </a:lnTo>
                <a:lnTo>
                  <a:pt x="0" y="767524"/>
                </a:lnTo>
                <a:lnTo>
                  <a:pt x="108369" y="767524"/>
                </a:lnTo>
                <a:lnTo>
                  <a:pt x="380568" y="210769"/>
                </a:lnTo>
                <a:lnTo>
                  <a:pt x="380568" y="131838"/>
                </a:lnTo>
                <a:close/>
              </a:path>
              <a:path w="381000" h="767714">
                <a:moveTo>
                  <a:pt x="311023" y="0"/>
                </a:moveTo>
                <a:lnTo>
                  <a:pt x="279031" y="0"/>
                </a:lnTo>
                <a:lnTo>
                  <a:pt x="211620" y="131838"/>
                </a:lnTo>
                <a:lnTo>
                  <a:pt x="243624" y="131838"/>
                </a:lnTo>
                <a:lnTo>
                  <a:pt x="311023" y="0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4305" y="1395552"/>
            <a:ext cx="2827682" cy="2834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7199" y="406941"/>
            <a:ext cx="32664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DD1D16"/>
                </a:solidFill>
                <a:latin typeface="Roboto"/>
                <a:cs typeface="Roboto"/>
              </a:rPr>
              <a:t>Solutions</a:t>
            </a:r>
            <a:endParaRPr sz="60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7085" y="1771788"/>
            <a:ext cx="1984174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DD1D16"/>
                </a:solidFill>
                <a:latin typeface="Roboto"/>
                <a:cs typeface="Roboto"/>
              </a:rPr>
              <a:t>Safer</a:t>
            </a:r>
            <a:r>
              <a:rPr sz="1700" b="1" spc="-75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1700" b="1" spc="-10" dirty="0">
                <a:solidFill>
                  <a:srgbClr val="DD1D16"/>
                </a:solidFill>
                <a:latin typeface="Roboto"/>
                <a:cs typeface="Roboto"/>
              </a:rPr>
              <a:t>Farms</a:t>
            </a:r>
            <a:endParaRPr sz="1700" dirty="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7084" y="2297620"/>
            <a:ext cx="1574621" cy="1763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DD1D16"/>
                </a:solidFill>
                <a:latin typeface="Roboto"/>
                <a:cs typeface="Roboto"/>
              </a:rPr>
              <a:t>Safety</a:t>
            </a:r>
            <a:r>
              <a:rPr sz="1200" b="1" spc="-75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1200" b="1" spc="-5" dirty="0" err="1">
                <a:solidFill>
                  <a:srgbClr val="DD1D16"/>
                </a:solidFill>
                <a:latin typeface="Roboto"/>
                <a:cs typeface="Roboto"/>
              </a:rPr>
              <a:t>againts</a:t>
            </a:r>
            <a:r>
              <a:rPr sz="1200" b="1" spc="-5" dirty="0">
                <a:solidFill>
                  <a:srgbClr val="DD1D16"/>
                </a:solidFill>
                <a:latin typeface="Roboto"/>
                <a:cs typeface="Roboto"/>
              </a:rPr>
              <a:t>:</a:t>
            </a:r>
            <a:endParaRPr lang="en-GB" sz="1200" b="1" spc="-5" dirty="0">
              <a:solidFill>
                <a:srgbClr val="DD1D16"/>
              </a:solidFill>
              <a:latin typeface="Roboto"/>
              <a:cs typeface="Roboto"/>
            </a:endParaRPr>
          </a:p>
          <a:p>
            <a:pPr marL="12700" marR="5080">
              <a:lnSpc>
                <a:spcPct val="1528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Farm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attack</a:t>
            </a:r>
            <a:endParaRPr lang="en-GB" sz="1200" b="1" spc="-5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5080">
              <a:lnSpc>
                <a:spcPct val="1528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Stock </a:t>
            </a: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theft</a:t>
            </a:r>
            <a:endParaRPr lang="en-GB" sz="1200" b="1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5080">
              <a:lnSpc>
                <a:spcPct val="1528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Poaching </a:t>
            </a:r>
            <a:endParaRPr lang="en-GB" sz="1200" b="1" spc="-10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5080">
              <a:lnSpc>
                <a:spcPct val="1528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Theft</a:t>
            </a:r>
            <a:endParaRPr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Land</a:t>
            </a:r>
            <a:r>
              <a:rPr sz="12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invasion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1361" y="4438889"/>
            <a:ext cx="2583139" cy="28448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DD1D16"/>
                </a:solidFill>
                <a:latin typeface="Roboto"/>
                <a:cs typeface="Roboto"/>
              </a:rPr>
              <a:t>Safer </a:t>
            </a:r>
            <a:r>
              <a:rPr sz="1700" b="1" dirty="0">
                <a:solidFill>
                  <a:srgbClr val="DD1D16"/>
                </a:solidFill>
                <a:latin typeface="Roboto"/>
                <a:cs typeface="Roboto"/>
              </a:rPr>
              <a:t>Shopping</a:t>
            </a:r>
            <a:endParaRPr lang="en-GB" sz="1700" b="1" dirty="0">
              <a:solidFill>
                <a:srgbClr val="DD1D16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 err="1">
                <a:solidFill>
                  <a:srgbClr val="DD1D16"/>
                </a:solidFill>
                <a:latin typeface="Roboto"/>
                <a:cs typeface="Roboto"/>
              </a:rPr>
              <a:t>Centres</a:t>
            </a:r>
            <a:endParaRPr sz="1700" dirty="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1941" y="4964719"/>
            <a:ext cx="2049317" cy="175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5260">
              <a:lnSpc>
                <a:spcPct val="152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DD1D16"/>
                </a:solidFill>
                <a:latin typeface="Roboto"/>
                <a:cs typeface="Roboto"/>
              </a:rPr>
              <a:t>Safety </a:t>
            </a:r>
            <a:r>
              <a:rPr sz="1200" b="1" spc="-5" dirty="0" err="1">
                <a:solidFill>
                  <a:srgbClr val="DD1D16"/>
                </a:solidFill>
                <a:latin typeface="Roboto"/>
                <a:cs typeface="Roboto"/>
              </a:rPr>
              <a:t>againts</a:t>
            </a:r>
            <a:r>
              <a:rPr sz="1200" b="1" spc="-5" dirty="0">
                <a:solidFill>
                  <a:srgbClr val="DD1D16"/>
                </a:solidFill>
                <a:latin typeface="Roboto"/>
                <a:cs typeface="Roboto"/>
              </a:rPr>
              <a:t>:</a:t>
            </a:r>
            <a:endParaRPr lang="en-GB" sz="1200" b="1" spc="-5" dirty="0">
              <a:solidFill>
                <a:srgbClr val="DD1D16"/>
              </a:solidFill>
              <a:latin typeface="Roboto"/>
              <a:cs typeface="Roboto"/>
            </a:endParaRPr>
          </a:p>
          <a:p>
            <a:pPr marL="12700" marR="175260">
              <a:lnSpc>
                <a:spcPct val="1528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Armed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robberies</a:t>
            </a:r>
            <a:endParaRPr lang="en-GB" sz="1200" b="1" spc="-10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175260">
              <a:lnSpc>
                <a:spcPct val="1528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Roboto"/>
                <a:cs typeface="Roboto"/>
              </a:rPr>
              <a:t>ATM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fraud</a:t>
            </a:r>
            <a:endParaRPr lang="en-GB" sz="1200" b="1" spc="-10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175260">
              <a:lnSpc>
                <a:spcPct val="1528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Shoplifting</a:t>
            </a:r>
            <a:endParaRPr lang="en-GB" sz="1200" b="1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175260">
              <a:lnSpc>
                <a:spcPct val="1528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Human</a:t>
            </a:r>
            <a:r>
              <a:rPr sz="1200" b="1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trafficking</a:t>
            </a:r>
            <a:endParaRPr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Theft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out of</a:t>
            </a:r>
            <a:r>
              <a:rPr sz="1200" b="1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vehicles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4654" y="1771789"/>
            <a:ext cx="345744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DD1D16"/>
                </a:solidFill>
                <a:latin typeface="Roboto"/>
                <a:cs typeface="Roboto"/>
              </a:rPr>
              <a:t>Improved </a:t>
            </a:r>
            <a:r>
              <a:rPr sz="1700" b="1" dirty="0">
                <a:solidFill>
                  <a:srgbClr val="DD1D16"/>
                </a:solidFill>
                <a:latin typeface="Roboto"/>
                <a:cs typeface="Roboto"/>
              </a:rPr>
              <a:t>Security</a:t>
            </a:r>
            <a:r>
              <a:rPr sz="1700" b="1" spc="-50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1700" b="1" spc="-5" dirty="0">
                <a:solidFill>
                  <a:srgbClr val="DD1D16"/>
                </a:solidFill>
                <a:latin typeface="Roboto"/>
                <a:cs typeface="Roboto"/>
              </a:rPr>
              <a:t>Services</a:t>
            </a:r>
            <a:endParaRPr sz="1700" dirty="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4655" y="2297620"/>
            <a:ext cx="3697475" cy="1468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0">
              <a:lnSpc>
                <a:spcPct val="152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DD1D16"/>
                </a:solidFill>
                <a:latin typeface="Roboto"/>
                <a:cs typeface="Roboto"/>
              </a:rPr>
              <a:t>Safety againts: </a:t>
            </a:r>
            <a:endParaRPr lang="en-GB" sz="1200" b="1" spc="-5" dirty="0">
              <a:solidFill>
                <a:srgbClr val="DD1D16"/>
              </a:solidFill>
              <a:latin typeface="Roboto"/>
              <a:cs typeface="Roboto"/>
            </a:endParaRPr>
          </a:p>
          <a:p>
            <a:pPr marL="12700" marR="152400">
              <a:lnSpc>
                <a:spcPct val="1528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Assets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in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transit</a:t>
            </a:r>
            <a:endParaRPr lang="en-GB" sz="1200" b="1" spc="-10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152400">
              <a:lnSpc>
                <a:spcPct val="1528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Early warning</a:t>
            </a:r>
            <a:r>
              <a:rPr sz="12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system</a:t>
            </a:r>
            <a:endParaRPr lang="en-GB" sz="1200" b="1" spc="-5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152400">
              <a:lnSpc>
                <a:spcPct val="152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Burglaries  Investigations</a:t>
            </a:r>
            <a:endParaRPr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Operation</a:t>
            </a:r>
            <a:r>
              <a:rPr sz="1200" b="1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management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9476" y="4438889"/>
            <a:ext cx="37026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DD1D16"/>
                </a:solidFill>
                <a:latin typeface="Roboto"/>
                <a:cs typeface="Roboto"/>
              </a:rPr>
              <a:t>Improved </a:t>
            </a:r>
            <a:r>
              <a:rPr sz="1700" b="1" spc="-5" dirty="0">
                <a:solidFill>
                  <a:srgbClr val="DD1D16"/>
                </a:solidFill>
                <a:latin typeface="Roboto"/>
                <a:cs typeface="Roboto"/>
              </a:rPr>
              <a:t>Neighbourhood</a:t>
            </a:r>
            <a:r>
              <a:rPr sz="1700" b="1" spc="-60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1700" b="1" spc="-10" dirty="0">
                <a:solidFill>
                  <a:srgbClr val="DD1D16"/>
                </a:solidFill>
                <a:latin typeface="Roboto"/>
                <a:cs typeface="Roboto"/>
              </a:rPr>
              <a:t>Watches</a:t>
            </a:r>
            <a:endParaRPr sz="170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9476" y="4944398"/>
            <a:ext cx="3702654" cy="1676677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b="1" spc="-5" dirty="0">
                <a:solidFill>
                  <a:srgbClr val="DD1D16"/>
                </a:solidFill>
                <a:latin typeface="Roboto"/>
                <a:cs typeface="Roboto"/>
              </a:rPr>
              <a:t>Safety againts: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ct val="152800"/>
              </a:lnSpc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Law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enforcement</a:t>
            </a:r>
            <a:r>
              <a:rPr sz="1200" b="1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lightbar</a:t>
            </a:r>
            <a:endParaRPr lang="en-GB" sz="1200" b="1" spc="-5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5080">
              <a:lnSpc>
                <a:spcPct val="152800"/>
              </a:lnSpc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Security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lightbar</a:t>
            </a:r>
            <a:endParaRPr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Real-time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alerts</a:t>
            </a:r>
            <a:endParaRPr sz="1200" dirty="0">
              <a:latin typeface="Roboto"/>
              <a:cs typeface="Roboto"/>
            </a:endParaRPr>
          </a:p>
          <a:p>
            <a:pPr marL="12700" marR="36195">
              <a:lnSpc>
                <a:spcPct val="152700"/>
              </a:lnSpc>
              <a:spcBef>
                <a:spcPts val="5"/>
              </a:spcBef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Plug and play installation</a:t>
            </a:r>
            <a:endParaRPr lang="en-GB" sz="1200" b="1" spc="-5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36195">
              <a:lnSpc>
                <a:spcPct val="152700"/>
              </a:lnSpc>
              <a:spcBef>
                <a:spcPts val="5"/>
              </a:spcBef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Rental option</a:t>
            </a:r>
            <a:r>
              <a:rPr sz="12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available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18922" y="1854314"/>
            <a:ext cx="106159" cy="85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6672" y="1803194"/>
            <a:ext cx="185280" cy="185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2356" y="1854314"/>
            <a:ext cx="106146" cy="85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0103" y="1803194"/>
            <a:ext cx="185280" cy="185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2544" y="4537761"/>
            <a:ext cx="106172" cy="85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0304" y="4486639"/>
            <a:ext cx="185280" cy="185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95991" y="4537761"/>
            <a:ext cx="106146" cy="85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23156" y="4486639"/>
            <a:ext cx="185280" cy="1852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843" y="2812796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4" y="47040"/>
                </a:lnTo>
                <a:lnTo>
                  <a:pt x="10285" y="52212"/>
                </a:lnTo>
                <a:lnTo>
                  <a:pt x="17263" y="53975"/>
                </a:lnTo>
                <a:lnTo>
                  <a:pt x="24979" y="52167"/>
                </a:lnTo>
                <a:lnTo>
                  <a:pt x="28888" y="48526"/>
                </a:lnTo>
                <a:lnTo>
                  <a:pt x="11230" y="48526"/>
                </a:lnTo>
                <a:lnTo>
                  <a:pt x="7065" y="40805"/>
                </a:lnTo>
                <a:lnTo>
                  <a:pt x="7065" y="13017"/>
                </a:lnTo>
                <a:lnTo>
                  <a:pt x="11560" y="5461"/>
                </a:lnTo>
                <a:lnTo>
                  <a:pt x="29311" y="5461"/>
                </a:lnTo>
                <a:lnTo>
                  <a:pt x="25478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11" y="5461"/>
                </a:moveTo>
                <a:lnTo>
                  <a:pt x="25048" y="5461"/>
                </a:lnTo>
                <a:lnTo>
                  <a:pt x="28350" y="13893"/>
                </a:lnTo>
                <a:lnTo>
                  <a:pt x="28350" y="40081"/>
                </a:lnTo>
                <a:lnTo>
                  <a:pt x="24895" y="48526"/>
                </a:lnTo>
                <a:lnTo>
                  <a:pt x="28888" y="48526"/>
                </a:lnTo>
                <a:lnTo>
                  <a:pt x="30675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59" y="15291"/>
                </a:lnTo>
                <a:lnTo>
                  <a:pt x="30899" y="6981"/>
                </a:lnTo>
                <a:lnTo>
                  <a:pt x="29311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3295" y="2910117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37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37" y="52209"/>
                </a:lnTo>
                <a:lnTo>
                  <a:pt x="17437" y="6591"/>
                </a:lnTo>
                <a:close/>
              </a:path>
              <a:path w="17779" h="52705">
                <a:moveTo>
                  <a:pt x="17437" y="0"/>
                </a:moveTo>
                <a:lnTo>
                  <a:pt x="11404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37" y="6591"/>
                </a:lnTo>
                <a:lnTo>
                  <a:pt x="17437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295" y="3006546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37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37" y="52209"/>
                </a:lnTo>
                <a:lnTo>
                  <a:pt x="17437" y="6591"/>
                </a:lnTo>
                <a:close/>
              </a:path>
              <a:path w="17779" h="52705">
                <a:moveTo>
                  <a:pt x="17437" y="0"/>
                </a:moveTo>
                <a:lnTo>
                  <a:pt x="11404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37" y="6591"/>
                </a:lnTo>
                <a:lnTo>
                  <a:pt x="17437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7844" y="1947497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7" y="0"/>
                </a:moveTo>
                <a:lnTo>
                  <a:pt x="0" y="27228"/>
                </a:lnTo>
                <a:lnTo>
                  <a:pt x="1323" y="38622"/>
                </a:lnTo>
                <a:lnTo>
                  <a:pt x="4863" y="47032"/>
                </a:lnTo>
                <a:lnTo>
                  <a:pt x="10283" y="52201"/>
                </a:lnTo>
                <a:lnTo>
                  <a:pt x="17261" y="53962"/>
                </a:lnTo>
                <a:lnTo>
                  <a:pt x="24978" y="52156"/>
                </a:lnTo>
                <a:lnTo>
                  <a:pt x="28890" y="48514"/>
                </a:lnTo>
                <a:lnTo>
                  <a:pt x="11229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4" y="5461"/>
                </a:lnTo>
                <a:lnTo>
                  <a:pt x="25476" y="1789"/>
                </a:lnTo>
                <a:lnTo>
                  <a:pt x="18137" y="0"/>
                </a:lnTo>
                <a:close/>
              </a:path>
              <a:path w="35559" h="53975">
                <a:moveTo>
                  <a:pt x="29314" y="5461"/>
                </a:moveTo>
                <a:lnTo>
                  <a:pt x="25046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94" y="48514"/>
                </a:lnTo>
                <a:lnTo>
                  <a:pt x="28890" y="48514"/>
                </a:lnTo>
                <a:lnTo>
                  <a:pt x="30674" y="46853"/>
                </a:lnTo>
                <a:lnTo>
                  <a:pt x="34201" y="38221"/>
                </a:lnTo>
                <a:lnTo>
                  <a:pt x="35409" y="26428"/>
                </a:lnTo>
                <a:lnTo>
                  <a:pt x="34257" y="15280"/>
                </a:lnTo>
                <a:lnTo>
                  <a:pt x="30898" y="6975"/>
                </a:lnTo>
                <a:lnTo>
                  <a:pt x="29314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3295" y="2044805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37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37" y="52209"/>
                </a:lnTo>
                <a:lnTo>
                  <a:pt x="17437" y="6591"/>
                </a:lnTo>
                <a:close/>
              </a:path>
              <a:path w="17779" h="52705">
                <a:moveTo>
                  <a:pt x="17437" y="0"/>
                </a:moveTo>
                <a:lnTo>
                  <a:pt x="11404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37" y="6591"/>
                </a:lnTo>
                <a:lnTo>
                  <a:pt x="17437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7843" y="2140354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4" y="47040"/>
                </a:lnTo>
                <a:lnTo>
                  <a:pt x="10285" y="52212"/>
                </a:lnTo>
                <a:lnTo>
                  <a:pt x="17263" y="53975"/>
                </a:lnTo>
                <a:lnTo>
                  <a:pt x="24979" y="52167"/>
                </a:lnTo>
                <a:lnTo>
                  <a:pt x="28888" y="48526"/>
                </a:lnTo>
                <a:lnTo>
                  <a:pt x="11230" y="48526"/>
                </a:lnTo>
                <a:lnTo>
                  <a:pt x="7065" y="40805"/>
                </a:lnTo>
                <a:lnTo>
                  <a:pt x="7065" y="13030"/>
                </a:lnTo>
                <a:lnTo>
                  <a:pt x="11560" y="5473"/>
                </a:lnTo>
                <a:lnTo>
                  <a:pt x="29324" y="5473"/>
                </a:lnTo>
                <a:lnTo>
                  <a:pt x="25478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24" y="5473"/>
                </a:moveTo>
                <a:lnTo>
                  <a:pt x="25048" y="5473"/>
                </a:lnTo>
                <a:lnTo>
                  <a:pt x="28350" y="13906"/>
                </a:lnTo>
                <a:lnTo>
                  <a:pt x="28350" y="40093"/>
                </a:lnTo>
                <a:lnTo>
                  <a:pt x="24895" y="48526"/>
                </a:lnTo>
                <a:lnTo>
                  <a:pt x="28888" y="48526"/>
                </a:lnTo>
                <a:lnTo>
                  <a:pt x="30675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59" y="15291"/>
                </a:lnTo>
                <a:lnTo>
                  <a:pt x="30899" y="6981"/>
                </a:lnTo>
                <a:lnTo>
                  <a:pt x="29324" y="5473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7843" y="2236794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4" y="47040"/>
                </a:lnTo>
                <a:lnTo>
                  <a:pt x="10285" y="52212"/>
                </a:lnTo>
                <a:lnTo>
                  <a:pt x="17263" y="53975"/>
                </a:lnTo>
                <a:lnTo>
                  <a:pt x="24979" y="52167"/>
                </a:lnTo>
                <a:lnTo>
                  <a:pt x="28901" y="48514"/>
                </a:lnTo>
                <a:lnTo>
                  <a:pt x="11230" y="48514"/>
                </a:lnTo>
                <a:lnTo>
                  <a:pt x="7065" y="40805"/>
                </a:lnTo>
                <a:lnTo>
                  <a:pt x="7065" y="13017"/>
                </a:lnTo>
                <a:lnTo>
                  <a:pt x="11560" y="5461"/>
                </a:lnTo>
                <a:lnTo>
                  <a:pt x="29311" y="5461"/>
                </a:lnTo>
                <a:lnTo>
                  <a:pt x="25478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11" y="5461"/>
                </a:moveTo>
                <a:lnTo>
                  <a:pt x="25048" y="5461"/>
                </a:lnTo>
                <a:lnTo>
                  <a:pt x="28350" y="13893"/>
                </a:lnTo>
                <a:lnTo>
                  <a:pt x="28350" y="40081"/>
                </a:lnTo>
                <a:lnTo>
                  <a:pt x="24895" y="48514"/>
                </a:lnTo>
                <a:lnTo>
                  <a:pt x="28901" y="48514"/>
                </a:lnTo>
                <a:lnTo>
                  <a:pt x="30675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59" y="15291"/>
                </a:lnTo>
                <a:lnTo>
                  <a:pt x="30899" y="6981"/>
                </a:lnTo>
                <a:lnTo>
                  <a:pt x="29311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295" y="2334102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37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37" y="52222"/>
                </a:lnTo>
                <a:lnTo>
                  <a:pt x="17437" y="6591"/>
                </a:lnTo>
                <a:close/>
              </a:path>
              <a:path w="17779" h="52705">
                <a:moveTo>
                  <a:pt x="17437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37" y="6591"/>
                </a:lnTo>
                <a:lnTo>
                  <a:pt x="17437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7844" y="2429664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7" y="0"/>
                </a:moveTo>
                <a:lnTo>
                  <a:pt x="0" y="27228"/>
                </a:lnTo>
                <a:lnTo>
                  <a:pt x="1323" y="38622"/>
                </a:lnTo>
                <a:lnTo>
                  <a:pt x="4863" y="47032"/>
                </a:lnTo>
                <a:lnTo>
                  <a:pt x="10283" y="52201"/>
                </a:lnTo>
                <a:lnTo>
                  <a:pt x="17261" y="53962"/>
                </a:lnTo>
                <a:lnTo>
                  <a:pt x="24978" y="52155"/>
                </a:lnTo>
                <a:lnTo>
                  <a:pt x="28886" y="48514"/>
                </a:lnTo>
                <a:lnTo>
                  <a:pt x="11229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4" y="5461"/>
                </a:lnTo>
                <a:lnTo>
                  <a:pt x="25476" y="1789"/>
                </a:lnTo>
                <a:lnTo>
                  <a:pt x="18137" y="0"/>
                </a:lnTo>
                <a:close/>
              </a:path>
              <a:path w="35559" h="53975">
                <a:moveTo>
                  <a:pt x="29314" y="5461"/>
                </a:moveTo>
                <a:lnTo>
                  <a:pt x="25046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94" y="48514"/>
                </a:lnTo>
                <a:lnTo>
                  <a:pt x="28886" y="48514"/>
                </a:lnTo>
                <a:lnTo>
                  <a:pt x="30674" y="46848"/>
                </a:lnTo>
                <a:lnTo>
                  <a:pt x="34201" y="38215"/>
                </a:lnTo>
                <a:lnTo>
                  <a:pt x="35409" y="26428"/>
                </a:lnTo>
                <a:lnTo>
                  <a:pt x="34257" y="15280"/>
                </a:lnTo>
                <a:lnTo>
                  <a:pt x="30898" y="6975"/>
                </a:lnTo>
                <a:lnTo>
                  <a:pt x="29314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7844" y="2526091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7" y="0"/>
                </a:moveTo>
                <a:lnTo>
                  <a:pt x="0" y="27228"/>
                </a:lnTo>
                <a:lnTo>
                  <a:pt x="1323" y="38622"/>
                </a:lnTo>
                <a:lnTo>
                  <a:pt x="4863" y="47032"/>
                </a:lnTo>
                <a:lnTo>
                  <a:pt x="10283" y="52201"/>
                </a:lnTo>
                <a:lnTo>
                  <a:pt x="17261" y="53962"/>
                </a:lnTo>
                <a:lnTo>
                  <a:pt x="24978" y="52156"/>
                </a:lnTo>
                <a:lnTo>
                  <a:pt x="28890" y="48514"/>
                </a:lnTo>
                <a:lnTo>
                  <a:pt x="11229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0" y="5461"/>
                </a:lnTo>
                <a:lnTo>
                  <a:pt x="25476" y="1791"/>
                </a:lnTo>
                <a:lnTo>
                  <a:pt x="18137" y="0"/>
                </a:lnTo>
                <a:close/>
              </a:path>
              <a:path w="35559" h="53975">
                <a:moveTo>
                  <a:pt x="29310" y="5461"/>
                </a:moveTo>
                <a:lnTo>
                  <a:pt x="25046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94" y="48514"/>
                </a:lnTo>
                <a:lnTo>
                  <a:pt x="28890" y="48514"/>
                </a:lnTo>
                <a:lnTo>
                  <a:pt x="30674" y="46853"/>
                </a:lnTo>
                <a:lnTo>
                  <a:pt x="34201" y="38221"/>
                </a:lnTo>
                <a:lnTo>
                  <a:pt x="35409" y="26428"/>
                </a:lnTo>
                <a:lnTo>
                  <a:pt x="34257" y="15285"/>
                </a:lnTo>
                <a:lnTo>
                  <a:pt x="30898" y="6980"/>
                </a:lnTo>
                <a:lnTo>
                  <a:pt x="29310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3295" y="2623399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37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37" y="52222"/>
                </a:lnTo>
                <a:lnTo>
                  <a:pt x="17437" y="6591"/>
                </a:lnTo>
                <a:close/>
              </a:path>
              <a:path w="17779" h="52705">
                <a:moveTo>
                  <a:pt x="17437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37" y="6591"/>
                </a:lnTo>
                <a:lnTo>
                  <a:pt x="17437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8322" y="1851081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37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37" y="52222"/>
                </a:lnTo>
                <a:lnTo>
                  <a:pt x="17437" y="6591"/>
                </a:lnTo>
                <a:close/>
              </a:path>
              <a:path w="17779" h="52705">
                <a:moveTo>
                  <a:pt x="17437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37" y="6591"/>
                </a:lnTo>
                <a:lnTo>
                  <a:pt x="17437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7123" y="3153216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8" y="0"/>
                </a:moveTo>
                <a:lnTo>
                  <a:pt x="0" y="27228"/>
                </a:lnTo>
                <a:lnTo>
                  <a:pt x="1318" y="38624"/>
                </a:lnTo>
                <a:lnTo>
                  <a:pt x="4858" y="47039"/>
                </a:lnTo>
                <a:lnTo>
                  <a:pt x="10282" y="52212"/>
                </a:lnTo>
                <a:lnTo>
                  <a:pt x="17261" y="53975"/>
                </a:lnTo>
                <a:lnTo>
                  <a:pt x="24971" y="52167"/>
                </a:lnTo>
                <a:lnTo>
                  <a:pt x="28890" y="48514"/>
                </a:lnTo>
                <a:lnTo>
                  <a:pt x="11229" y="48514"/>
                </a:lnTo>
                <a:lnTo>
                  <a:pt x="7063" y="40805"/>
                </a:lnTo>
                <a:lnTo>
                  <a:pt x="7063" y="13017"/>
                </a:lnTo>
                <a:lnTo>
                  <a:pt x="11559" y="5461"/>
                </a:lnTo>
                <a:lnTo>
                  <a:pt x="29304" y="5461"/>
                </a:lnTo>
                <a:lnTo>
                  <a:pt x="25474" y="1791"/>
                </a:lnTo>
                <a:lnTo>
                  <a:pt x="18138" y="0"/>
                </a:lnTo>
                <a:close/>
              </a:path>
              <a:path w="35559" h="53975">
                <a:moveTo>
                  <a:pt x="29304" y="5461"/>
                </a:moveTo>
                <a:lnTo>
                  <a:pt x="25046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81" y="48514"/>
                </a:lnTo>
                <a:lnTo>
                  <a:pt x="28890" y="48514"/>
                </a:lnTo>
                <a:lnTo>
                  <a:pt x="30663" y="46861"/>
                </a:lnTo>
                <a:lnTo>
                  <a:pt x="34188" y="38228"/>
                </a:lnTo>
                <a:lnTo>
                  <a:pt x="35397" y="26441"/>
                </a:lnTo>
                <a:lnTo>
                  <a:pt x="34247" y="15291"/>
                </a:lnTo>
                <a:lnTo>
                  <a:pt x="30891" y="6981"/>
                </a:lnTo>
                <a:lnTo>
                  <a:pt x="29304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2573" y="3250524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4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80" h="52704">
                <a:moveTo>
                  <a:pt x="17424" y="0"/>
                </a:moveTo>
                <a:lnTo>
                  <a:pt x="11391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2573" y="3346965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4">
                <a:moveTo>
                  <a:pt x="17424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24" y="52209"/>
                </a:lnTo>
                <a:lnTo>
                  <a:pt x="17424" y="6591"/>
                </a:lnTo>
                <a:close/>
              </a:path>
              <a:path w="17780" h="52704">
                <a:moveTo>
                  <a:pt x="17424" y="0"/>
                </a:moveTo>
                <a:lnTo>
                  <a:pt x="11391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7121" y="2287904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0" y="38630"/>
                </a:lnTo>
                <a:lnTo>
                  <a:pt x="4860" y="47040"/>
                </a:lnTo>
                <a:lnTo>
                  <a:pt x="10283" y="52212"/>
                </a:lnTo>
                <a:lnTo>
                  <a:pt x="17263" y="53975"/>
                </a:lnTo>
                <a:lnTo>
                  <a:pt x="24972" y="52167"/>
                </a:lnTo>
                <a:lnTo>
                  <a:pt x="28878" y="48526"/>
                </a:lnTo>
                <a:lnTo>
                  <a:pt x="11230" y="48526"/>
                </a:lnTo>
                <a:lnTo>
                  <a:pt x="7065" y="40805"/>
                </a:lnTo>
                <a:lnTo>
                  <a:pt x="7065" y="13030"/>
                </a:lnTo>
                <a:lnTo>
                  <a:pt x="11560" y="5473"/>
                </a:lnTo>
                <a:lnTo>
                  <a:pt x="29319" y="5473"/>
                </a:lnTo>
                <a:lnTo>
                  <a:pt x="25476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19" y="5473"/>
                </a:moveTo>
                <a:lnTo>
                  <a:pt x="25048" y="5473"/>
                </a:lnTo>
                <a:lnTo>
                  <a:pt x="28350" y="13906"/>
                </a:lnTo>
                <a:lnTo>
                  <a:pt x="28350" y="40093"/>
                </a:lnTo>
                <a:lnTo>
                  <a:pt x="24883" y="48526"/>
                </a:lnTo>
                <a:lnTo>
                  <a:pt x="28878" y="48526"/>
                </a:lnTo>
                <a:lnTo>
                  <a:pt x="30664" y="46861"/>
                </a:lnTo>
                <a:lnTo>
                  <a:pt x="34190" y="38228"/>
                </a:lnTo>
                <a:lnTo>
                  <a:pt x="35398" y="26441"/>
                </a:lnTo>
                <a:lnTo>
                  <a:pt x="34248" y="15291"/>
                </a:lnTo>
                <a:lnTo>
                  <a:pt x="30893" y="6981"/>
                </a:lnTo>
                <a:lnTo>
                  <a:pt x="29319" y="5473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2573" y="2385225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24" y="52209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391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121" y="2480773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0" y="38630"/>
                </a:lnTo>
                <a:lnTo>
                  <a:pt x="4860" y="47040"/>
                </a:lnTo>
                <a:lnTo>
                  <a:pt x="10283" y="52212"/>
                </a:lnTo>
                <a:lnTo>
                  <a:pt x="17263" y="53975"/>
                </a:lnTo>
                <a:lnTo>
                  <a:pt x="24972" y="52167"/>
                </a:lnTo>
                <a:lnTo>
                  <a:pt x="28878" y="48526"/>
                </a:lnTo>
                <a:lnTo>
                  <a:pt x="11230" y="48526"/>
                </a:lnTo>
                <a:lnTo>
                  <a:pt x="7065" y="40805"/>
                </a:lnTo>
                <a:lnTo>
                  <a:pt x="7065" y="13017"/>
                </a:lnTo>
                <a:lnTo>
                  <a:pt x="11560" y="5461"/>
                </a:lnTo>
                <a:lnTo>
                  <a:pt x="29305" y="5461"/>
                </a:lnTo>
                <a:lnTo>
                  <a:pt x="25476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05" y="5461"/>
                </a:moveTo>
                <a:lnTo>
                  <a:pt x="25048" y="5461"/>
                </a:lnTo>
                <a:lnTo>
                  <a:pt x="28350" y="13906"/>
                </a:lnTo>
                <a:lnTo>
                  <a:pt x="28350" y="40081"/>
                </a:lnTo>
                <a:lnTo>
                  <a:pt x="24883" y="48526"/>
                </a:lnTo>
                <a:lnTo>
                  <a:pt x="28878" y="48526"/>
                </a:lnTo>
                <a:lnTo>
                  <a:pt x="30664" y="46861"/>
                </a:lnTo>
                <a:lnTo>
                  <a:pt x="34190" y="38228"/>
                </a:lnTo>
                <a:lnTo>
                  <a:pt x="35398" y="26441"/>
                </a:lnTo>
                <a:lnTo>
                  <a:pt x="34248" y="15291"/>
                </a:lnTo>
                <a:lnTo>
                  <a:pt x="30893" y="6981"/>
                </a:lnTo>
                <a:lnTo>
                  <a:pt x="29305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7123" y="2577214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8" y="0"/>
                </a:moveTo>
                <a:lnTo>
                  <a:pt x="0" y="27228"/>
                </a:lnTo>
                <a:lnTo>
                  <a:pt x="1318" y="38622"/>
                </a:lnTo>
                <a:lnTo>
                  <a:pt x="4858" y="47032"/>
                </a:lnTo>
                <a:lnTo>
                  <a:pt x="10282" y="52201"/>
                </a:lnTo>
                <a:lnTo>
                  <a:pt x="17261" y="53962"/>
                </a:lnTo>
                <a:lnTo>
                  <a:pt x="24971" y="52156"/>
                </a:lnTo>
                <a:lnTo>
                  <a:pt x="28881" y="48514"/>
                </a:lnTo>
                <a:lnTo>
                  <a:pt x="11229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05" y="5461"/>
                </a:lnTo>
                <a:lnTo>
                  <a:pt x="25474" y="1791"/>
                </a:lnTo>
                <a:lnTo>
                  <a:pt x="18138" y="0"/>
                </a:lnTo>
                <a:close/>
              </a:path>
              <a:path w="35559" h="53975">
                <a:moveTo>
                  <a:pt x="29305" y="5461"/>
                </a:moveTo>
                <a:lnTo>
                  <a:pt x="25046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81" y="48514"/>
                </a:lnTo>
                <a:lnTo>
                  <a:pt x="28881" y="48514"/>
                </a:lnTo>
                <a:lnTo>
                  <a:pt x="30663" y="46853"/>
                </a:lnTo>
                <a:lnTo>
                  <a:pt x="34188" y="38221"/>
                </a:lnTo>
                <a:lnTo>
                  <a:pt x="35397" y="26428"/>
                </a:lnTo>
                <a:lnTo>
                  <a:pt x="34247" y="15285"/>
                </a:lnTo>
                <a:lnTo>
                  <a:pt x="30891" y="6980"/>
                </a:lnTo>
                <a:lnTo>
                  <a:pt x="29305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2573" y="2674522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24" y="52209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391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7121" y="2770071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0" y="38630"/>
                </a:lnTo>
                <a:lnTo>
                  <a:pt x="4860" y="47040"/>
                </a:lnTo>
                <a:lnTo>
                  <a:pt x="10283" y="52212"/>
                </a:lnTo>
                <a:lnTo>
                  <a:pt x="17263" y="53975"/>
                </a:lnTo>
                <a:lnTo>
                  <a:pt x="24972" y="52167"/>
                </a:lnTo>
                <a:lnTo>
                  <a:pt x="28878" y="48526"/>
                </a:lnTo>
                <a:lnTo>
                  <a:pt x="11230" y="48526"/>
                </a:lnTo>
                <a:lnTo>
                  <a:pt x="7065" y="40805"/>
                </a:lnTo>
                <a:lnTo>
                  <a:pt x="7065" y="13030"/>
                </a:lnTo>
                <a:lnTo>
                  <a:pt x="11560" y="5473"/>
                </a:lnTo>
                <a:lnTo>
                  <a:pt x="29319" y="5473"/>
                </a:lnTo>
                <a:lnTo>
                  <a:pt x="25476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19" y="5473"/>
                </a:moveTo>
                <a:lnTo>
                  <a:pt x="25048" y="5473"/>
                </a:lnTo>
                <a:lnTo>
                  <a:pt x="28350" y="13906"/>
                </a:lnTo>
                <a:lnTo>
                  <a:pt x="28350" y="40093"/>
                </a:lnTo>
                <a:lnTo>
                  <a:pt x="24883" y="48526"/>
                </a:lnTo>
                <a:lnTo>
                  <a:pt x="28878" y="48526"/>
                </a:lnTo>
                <a:lnTo>
                  <a:pt x="30664" y="46861"/>
                </a:lnTo>
                <a:lnTo>
                  <a:pt x="34190" y="38228"/>
                </a:lnTo>
                <a:lnTo>
                  <a:pt x="35398" y="26441"/>
                </a:lnTo>
                <a:lnTo>
                  <a:pt x="34248" y="15291"/>
                </a:lnTo>
                <a:lnTo>
                  <a:pt x="30893" y="6981"/>
                </a:lnTo>
                <a:lnTo>
                  <a:pt x="29319" y="5473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7123" y="2866498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8" y="0"/>
                </a:moveTo>
                <a:lnTo>
                  <a:pt x="0" y="27241"/>
                </a:lnTo>
                <a:lnTo>
                  <a:pt x="1318" y="38635"/>
                </a:lnTo>
                <a:lnTo>
                  <a:pt x="4858" y="47045"/>
                </a:lnTo>
                <a:lnTo>
                  <a:pt x="10282" y="52214"/>
                </a:lnTo>
                <a:lnTo>
                  <a:pt x="17261" y="53974"/>
                </a:lnTo>
                <a:lnTo>
                  <a:pt x="24971" y="52167"/>
                </a:lnTo>
                <a:lnTo>
                  <a:pt x="28876" y="48526"/>
                </a:lnTo>
                <a:lnTo>
                  <a:pt x="11229" y="48526"/>
                </a:lnTo>
                <a:lnTo>
                  <a:pt x="7063" y="40805"/>
                </a:lnTo>
                <a:lnTo>
                  <a:pt x="7063" y="13030"/>
                </a:lnTo>
                <a:lnTo>
                  <a:pt x="11559" y="5473"/>
                </a:lnTo>
                <a:lnTo>
                  <a:pt x="29317" y="5473"/>
                </a:lnTo>
                <a:lnTo>
                  <a:pt x="25474" y="1791"/>
                </a:lnTo>
                <a:lnTo>
                  <a:pt x="18138" y="0"/>
                </a:lnTo>
                <a:close/>
              </a:path>
              <a:path w="35559" h="53975">
                <a:moveTo>
                  <a:pt x="29317" y="5473"/>
                </a:moveTo>
                <a:lnTo>
                  <a:pt x="25046" y="5473"/>
                </a:lnTo>
                <a:lnTo>
                  <a:pt x="28348" y="13906"/>
                </a:lnTo>
                <a:lnTo>
                  <a:pt x="28348" y="40093"/>
                </a:lnTo>
                <a:lnTo>
                  <a:pt x="24881" y="48526"/>
                </a:lnTo>
                <a:lnTo>
                  <a:pt x="28876" y="48526"/>
                </a:lnTo>
                <a:lnTo>
                  <a:pt x="30663" y="46861"/>
                </a:lnTo>
                <a:lnTo>
                  <a:pt x="34188" y="38228"/>
                </a:lnTo>
                <a:lnTo>
                  <a:pt x="35397" y="26441"/>
                </a:lnTo>
                <a:lnTo>
                  <a:pt x="34247" y="15291"/>
                </a:lnTo>
                <a:lnTo>
                  <a:pt x="30891" y="6981"/>
                </a:lnTo>
                <a:lnTo>
                  <a:pt x="29317" y="5473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2573" y="2963819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391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7600" y="2191500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1492" y="2751367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52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6" y="47040"/>
                </a:lnTo>
                <a:lnTo>
                  <a:pt x="10290" y="52212"/>
                </a:lnTo>
                <a:lnTo>
                  <a:pt x="17275" y="53975"/>
                </a:lnTo>
                <a:lnTo>
                  <a:pt x="24985" y="52167"/>
                </a:lnTo>
                <a:lnTo>
                  <a:pt x="28891" y="48526"/>
                </a:lnTo>
                <a:lnTo>
                  <a:pt x="11243" y="48526"/>
                </a:lnTo>
                <a:lnTo>
                  <a:pt x="7065" y="40805"/>
                </a:lnTo>
                <a:lnTo>
                  <a:pt x="7065" y="13017"/>
                </a:lnTo>
                <a:lnTo>
                  <a:pt x="11560" y="5461"/>
                </a:lnTo>
                <a:lnTo>
                  <a:pt x="29318" y="5461"/>
                </a:lnTo>
                <a:lnTo>
                  <a:pt x="25488" y="1791"/>
                </a:lnTo>
                <a:lnTo>
                  <a:pt x="18152" y="0"/>
                </a:lnTo>
                <a:close/>
              </a:path>
              <a:path w="35559" h="53975">
                <a:moveTo>
                  <a:pt x="29318" y="5461"/>
                </a:moveTo>
                <a:lnTo>
                  <a:pt x="25060" y="5461"/>
                </a:lnTo>
                <a:lnTo>
                  <a:pt x="28350" y="13893"/>
                </a:lnTo>
                <a:lnTo>
                  <a:pt x="28350" y="40081"/>
                </a:lnTo>
                <a:lnTo>
                  <a:pt x="24895" y="48526"/>
                </a:lnTo>
                <a:lnTo>
                  <a:pt x="28891" y="48526"/>
                </a:lnTo>
                <a:lnTo>
                  <a:pt x="30677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61" y="15291"/>
                </a:lnTo>
                <a:lnTo>
                  <a:pt x="30906" y="6981"/>
                </a:lnTo>
                <a:lnTo>
                  <a:pt x="29318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6957" y="2848689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24" y="52209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391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06957" y="2945117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24" y="52209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391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1494" y="1886068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50" y="0"/>
                </a:moveTo>
                <a:lnTo>
                  <a:pt x="0" y="27228"/>
                </a:lnTo>
                <a:lnTo>
                  <a:pt x="1324" y="38622"/>
                </a:lnTo>
                <a:lnTo>
                  <a:pt x="4864" y="47032"/>
                </a:lnTo>
                <a:lnTo>
                  <a:pt x="10289" y="52201"/>
                </a:lnTo>
                <a:lnTo>
                  <a:pt x="17274" y="53962"/>
                </a:lnTo>
                <a:lnTo>
                  <a:pt x="24983" y="52156"/>
                </a:lnTo>
                <a:lnTo>
                  <a:pt x="28893" y="48514"/>
                </a:lnTo>
                <a:lnTo>
                  <a:pt x="11241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8" y="5461"/>
                </a:lnTo>
                <a:lnTo>
                  <a:pt x="25487" y="1791"/>
                </a:lnTo>
                <a:lnTo>
                  <a:pt x="18150" y="0"/>
                </a:lnTo>
                <a:close/>
              </a:path>
              <a:path w="35559" h="53975">
                <a:moveTo>
                  <a:pt x="29318" y="5461"/>
                </a:moveTo>
                <a:lnTo>
                  <a:pt x="25059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94" y="48514"/>
                </a:lnTo>
                <a:lnTo>
                  <a:pt x="28893" y="48514"/>
                </a:lnTo>
                <a:lnTo>
                  <a:pt x="30676" y="46853"/>
                </a:lnTo>
                <a:lnTo>
                  <a:pt x="34201" y="38221"/>
                </a:lnTo>
                <a:lnTo>
                  <a:pt x="35409" y="26428"/>
                </a:lnTo>
                <a:lnTo>
                  <a:pt x="34259" y="15285"/>
                </a:lnTo>
                <a:lnTo>
                  <a:pt x="30904" y="6980"/>
                </a:lnTo>
                <a:lnTo>
                  <a:pt x="29318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6957" y="1983377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24" y="52209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391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1492" y="2078925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52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6" y="47040"/>
                </a:lnTo>
                <a:lnTo>
                  <a:pt x="10290" y="52212"/>
                </a:lnTo>
                <a:lnTo>
                  <a:pt x="17275" y="53975"/>
                </a:lnTo>
                <a:lnTo>
                  <a:pt x="24985" y="52167"/>
                </a:lnTo>
                <a:lnTo>
                  <a:pt x="28891" y="48526"/>
                </a:lnTo>
                <a:lnTo>
                  <a:pt x="11243" y="48526"/>
                </a:lnTo>
                <a:lnTo>
                  <a:pt x="7065" y="40805"/>
                </a:lnTo>
                <a:lnTo>
                  <a:pt x="7065" y="13030"/>
                </a:lnTo>
                <a:lnTo>
                  <a:pt x="11560" y="5473"/>
                </a:lnTo>
                <a:lnTo>
                  <a:pt x="29331" y="5473"/>
                </a:lnTo>
                <a:lnTo>
                  <a:pt x="25488" y="1791"/>
                </a:lnTo>
                <a:lnTo>
                  <a:pt x="18152" y="0"/>
                </a:lnTo>
                <a:close/>
              </a:path>
              <a:path w="35559" h="53975">
                <a:moveTo>
                  <a:pt x="29331" y="5473"/>
                </a:moveTo>
                <a:lnTo>
                  <a:pt x="25060" y="5473"/>
                </a:lnTo>
                <a:lnTo>
                  <a:pt x="28350" y="13906"/>
                </a:lnTo>
                <a:lnTo>
                  <a:pt x="28350" y="40093"/>
                </a:lnTo>
                <a:lnTo>
                  <a:pt x="24895" y="48526"/>
                </a:lnTo>
                <a:lnTo>
                  <a:pt x="28891" y="48526"/>
                </a:lnTo>
                <a:lnTo>
                  <a:pt x="30677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61" y="15291"/>
                </a:lnTo>
                <a:lnTo>
                  <a:pt x="30906" y="6981"/>
                </a:lnTo>
                <a:lnTo>
                  <a:pt x="29331" y="5473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01492" y="2175365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52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6" y="47040"/>
                </a:lnTo>
                <a:lnTo>
                  <a:pt x="10290" y="52212"/>
                </a:lnTo>
                <a:lnTo>
                  <a:pt x="17275" y="53975"/>
                </a:lnTo>
                <a:lnTo>
                  <a:pt x="24985" y="52167"/>
                </a:lnTo>
                <a:lnTo>
                  <a:pt x="28904" y="48514"/>
                </a:lnTo>
                <a:lnTo>
                  <a:pt x="11243" y="48514"/>
                </a:lnTo>
                <a:lnTo>
                  <a:pt x="7065" y="40805"/>
                </a:lnTo>
                <a:lnTo>
                  <a:pt x="7065" y="13017"/>
                </a:lnTo>
                <a:lnTo>
                  <a:pt x="11560" y="5461"/>
                </a:lnTo>
                <a:lnTo>
                  <a:pt x="29318" y="5461"/>
                </a:lnTo>
                <a:lnTo>
                  <a:pt x="25488" y="1791"/>
                </a:lnTo>
                <a:lnTo>
                  <a:pt x="18152" y="0"/>
                </a:lnTo>
                <a:close/>
              </a:path>
              <a:path w="35559" h="53975">
                <a:moveTo>
                  <a:pt x="29318" y="5461"/>
                </a:moveTo>
                <a:lnTo>
                  <a:pt x="25060" y="5461"/>
                </a:lnTo>
                <a:lnTo>
                  <a:pt x="28350" y="13893"/>
                </a:lnTo>
                <a:lnTo>
                  <a:pt x="28350" y="40081"/>
                </a:lnTo>
                <a:lnTo>
                  <a:pt x="24895" y="48514"/>
                </a:lnTo>
                <a:lnTo>
                  <a:pt x="28904" y="48514"/>
                </a:lnTo>
                <a:lnTo>
                  <a:pt x="30677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61" y="15291"/>
                </a:lnTo>
                <a:lnTo>
                  <a:pt x="30906" y="6981"/>
                </a:lnTo>
                <a:lnTo>
                  <a:pt x="29318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6957" y="2272674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391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1494" y="2368234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50" y="0"/>
                </a:moveTo>
                <a:lnTo>
                  <a:pt x="0" y="27228"/>
                </a:lnTo>
                <a:lnTo>
                  <a:pt x="1324" y="38622"/>
                </a:lnTo>
                <a:lnTo>
                  <a:pt x="4864" y="47032"/>
                </a:lnTo>
                <a:lnTo>
                  <a:pt x="10289" y="52201"/>
                </a:lnTo>
                <a:lnTo>
                  <a:pt x="17274" y="53962"/>
                </a:lnTo>
                <a:lnTo>
                  <a:pt x="24983" y="52156"/>
                </a:lnTo>
                <a:lnTo>
                  <a:pt x="28893" y="48514"/>
                </a:lnTo>
                <a:lnTo>
                  <a:pt x="11241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8" y="5461"/>
                </a:lnTo>
                <a:lnTo>
                  <a:pt x="25487" y="1791"/>
                </a:lnTo>
                <a:lnTo>
                  <a:pt x="18150" y="0"/>
                </a:lnTo>
                <a:close/>
              </a:path>
              <a:path w="35559" h="53975">
                <a:moveTo>
                  <a:pt x="29318" y="5461"/>
                </a:moveTo>
                <a:lnTo>
                  <a:pt x="25059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94" y="48514"/>
                </a:lnTo>
                <a:lnTo>
                  <a:pt x="28893" y="48514"/>
                </a:lnTo>
                <a:lnTo>
                  <a:pt x="30676" y="46853"/>
                </a:lnTo>
                <a:lnTo>
                  <a:pt x="34201" y="38221"/>
                </a:lnTo>
                <a:lnTo>
                  <a:pt x="35409" y="26428"/>
                </a:lnTo>
                <a:lnTo>
                  <a:pt x="34259" y="15285"/>
                </a:lnTo>
                <a:lnTo>
                  <a:pt x="30904" y="6980"/>
                </a:lnTo>
                <a:lnTo>
                  <a:pt x="29318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01494" y="2464662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50" y="0"/>
                </a:moveTo>
                <a:lnTo>
                  <a:pt x="0" y="27228"/>
                </a:lnTo>
                <a:lnTo>
                  <a:pt x="1324" y="38622"/>
                </a:lnTo>
                <a:lnTo>
                  <a:pt x="4864" y="47032"/>
                </a:lnTo>
                <a:lnTo>
                  <a:pt x="10289" y="52201"/>
                </a:lnTo>
                <a:lnTo>
                  <a:pt x="17274" y="53962"/>
                </a:lnTo>
                <a:lnTo>
                  <a:pt x="24983" y="52156"/>
                </a:lnTo>
                <a:lnTo>
                  <a:pt x="28893" y="48514"/>
                </a:lnTo>
                <a:lnTo>
                  <a:pt x="11241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8" y="5461"/>
                </a:lnTo>
                <a:lnTo>
                  <a:pt x="25487" y="1791"/>
                </a:lnTo>
                <a:lnTo>
                  <a:pt x="18150" y="0"/>
                </a:lnTo>
                <a:close/>
              </a:path>
              <a:path w="35559" h="53975">
                <a:moveTo>
                  <a:pt x="29318" y="5461"/>
                </a:moveTo>
                <a:lnTo>
                  <a:pt x="25059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94" y="48514"/>
                </a:lnTo>
                <a:lnTo>
                  <a:pt x="28893" y="48514"/>
                </a:lnTo>
                <a:lnTo>
                  <a:pt x="30676" y="46853"/>
                </a:lnTo>
                <a:lnTo>
                  <a:pt x="34201" y="38221"/>
                </a:lnTo>
                <a:lnTo>
                  <a:pt x="35409" y="26428"/>
                </a:lnTo>
                <a:lnTo>
                  <a:pt x="34259" y="15285"/>
                </a:lnTo>
                <a:lnTo>
                  <a:pt x="30904" y="6980"/>
                </a:lnTo>
                <a:lnTo>
                  <a:pt x="29318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6957" y="2561971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391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1984" y="1789652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391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30627" y="2335281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7" y="0"/>
                </a:moveTo>
                <a:lnTo>
                  <a:pt x="0" y="27228"/>
                </a:lnTo>
                <a:lnTo>
                  <a:pt x="1323" y="38622"/>
                </a:lnTo>
                <a:lnTo>
                  <a:pt x="4863" y="47032"/>
                </a:lnTo>
                <a:lnTo>
                  <a:pt x="10283" y="52201"/>
                </a:lnTo>
                <a:lnTo>
                  <a:pt x="17261" y="53962"/>
                </a:lnTo>
                <a:lnTo>
                  <a:pt x="24978" y="52156"/>
                </a:lnTo>
                <a:lnTo>
                  <a:pt x="28890" y="48514"/>
                </a:lnTo>
                <a:lnTo>
                  <a:pt x="11229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4" y="5461"/>
                </a:lnTo>
                <a:lnTo>
                  <a:pt x="25476" y="1789"/>
                </a:lnTo>
                <a:lnTo>
                  <a:pt x="18137" y="0"/>
                </a:lnTo>
                <a:close/>
              </a:path>
              <a:path w="35559" h="53975">
                <a:moveTo>
                  <a:pt x="29314" y="5461"/>
                </a:moveTo>
                <a:lnTo>
                  <a:pt x="25046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81" y="48514"/>
                </a:lnTo>
                <a:lnTo>
                  <a:pt x="28890" y="48514"/>
                </a:lnTo>
                <a:lnTo>
                  <a:pt x="30674" y="46853"/>
                </a:lnTo>
                <a:lnTo>
                  <a:pt x="34201" y="38221"/>
                </a:lnTo>
                <a:lnTo>
                  <a:pt x="35409" y="26428"/>
                </a:lnTo>
                <a:lnTo>
                  <a:pt x="34257" y="15280"/>
                </a:lnTo>
                <a:lnTo>
                  <a:pt x="30898" y="6975"/>
                </a:lnTo>
                <a:lnTo>
                  <a:pt x="29314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6078" y="2432590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24" y="52209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404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30626" y="2528138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4" y="47040"/>
                </a:lnTo>
                <a:lnTo>
                  <a:pt x="10285" y="52212"/>
                </a:lnTo>
                <a:lnTo>
                  <a:pt x="17263" y="53975"/>
                </a:lnTo>
                <a:lnTo>
                  <a:pt x="24979" y="52167"/>
                </a:lnTo>
                <a:lnTo>
                  <a:pt x="28888" y="48526"/>
                </a:lnTo>
                <a:lnTo>
                  <a:pt x="11230" y="48526"/>
                </a:lnTo>
                <a:lnTo>
                  <a:pt x="7065" y="40805"/>
                </a:lnTo>
                <a:lnTo>
                  <a:pt x="7065" y="13030"/>
                </a:lnTo>
                <a:lnTo>
                  <a:pt x="11560" y="5473"/>
                </a:lnTo>
                <a:lnTo>
                  <a:pt x="29324" y="5473"/>
                </a:lnTo>
                <a:lnTo>
                  <a:pt x="25478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24" y="5473"/>
                </a:moveTo>
                <a:lnTo>
                  <a:pt x="25048" y="5473"/>
                </a:lnTo>
                <a:lnTo>
                  <a:pt x="28350" y="13906"/>
                </a:lnTo>
                <a:lnTo>
                  <a:pt x="28350" y="40093"/>
                </a:lnTo>
                <a:lnTo>
                  <a:pt x="24883" y="48526"/>
                </a:lnTo>
                <a:lnTo>
                  <a:pt x="28888" y="48526"/>
                </a:lnTo>
                <a:lnTo>
                  <a:pt x="30675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59" y="15291"/>
                </a:lnTo>
                <a:lnTo>
                  <a:pt x="30899" y="6981"/>
                </a:lnTo>
                <a:lnTo>
                  <a:pt x="29324" y="5473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30626" y="2624578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4" y="47040"/>
                </a:lnTo>
                <a:lnTo>
                  <a:pt x="10285" y="52212"/>
                </a:lnTo>
                <a:lnTo>
                  <a:pt x="17263" y="53975"/>
                </a:lnTo>
                <a:lnTo>
                  <a:pt x="24979" y="52167"/>
                </a:lnTo>
                <a:lnTo>
                  <a:pt x="28901" y="48514"/>
                </a:lnTo>
                <a:lnTo>
                  <a:pt x="11230" y="48514"/>
                </a:lnTo>
                <a:lnTo>
                  <a:pt x="7065" y="40805"/>
                </a:lnTo>
                <a:lnTo>
                  <a:pt x="7065" y="13017"/>
                </a:lnTo>
                <a:lnTo>
                  <a:pt x="11560" y="5461"/>
                </a:lnTo>
                <a:lnTo>
                  <a:pt x="29311" y="5461"/>
                </a:lnTo>
                <a:lnTo>
                  <a:pt x="25478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11" y="5461"/>
                </a:moveTo>
                <a:lnTo>
                  <a:pt x="25048" y="5461"/>
                </a:lnTo>
                <a:lnTo>
                  <a:pt x="28350" y="13893"/>
                </a:lnTo>
                <a:lnTo>
                  <a:pt x="28350" y="40081"/>
                </a:lnTo>
                <a:lnTo>
                  <a:pt x="24883" y="48514"/>
                </a:lnTo>
                <a:lnTo>
                  <a:pt x="28901" y="48514"/>
                </a:lnTo>
                <a:lnTo>
                  <a:pt x="30675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59" y="15291"/>
                </a:lnTo>
                <a:lnTo>
                  <a:pt x="30899" y="6981"/>
                </a:lnTo>
                <a:lnTo>
                  <a:pt x="29311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36078" y="2721887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30627" y="2817447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7" y="0"/>
                </a:moveTo>
                <a:lnTo>
                  <a:pt x="0" y="27228"/>
                </a:lnTo>
                <a:lnTo>
                  <a:pt x="1323" y="38622"/>
                </a:lnTo>
                <a:lnTo>
                  <a:pt x="4863" y="47032"/>
                </a:lnTo>
                <a:lnTo>
                  <a:pt x="10283" y="52201"/>
                </a:lnTo>
                <a:lnTo>
                  <a:pt x="17261" y="53962"/>
                </a:lnTo>
                <a:lnTo>
                  <a:pt x="24978" y="52155"/>
                </a:lnTo>
                <a:lnTo>
                  <a:pt x="28886" y="48514"/>
                </a:lnTo>
                <a:lnTo>
                  <a:pt x="11229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0" y="5461"/>
                </a:lnTo>
                <a:lnTo>
                  <a:pt x="25476" y="1791"/>
                </a:lnTo>
                <a:lnTo>
                  <a:pt x="18137" y="0"/>
                </a:lnTo>
                <a:close/>
              </a:path>
              <a:path w="35559" h="53975">
                <a:moveTo>
                  <a:pt x="29310" y="5461"/>
                </a:moveTo>
                <a:lnTo>
                  <a:pt x="25046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81" y="48514"/>
                </a:lnTo>
                <a:lnTo>
                  <a:pt x="28886" y="48514"/>
                </a:lnTo>
                <a:lnTo>
                  <a:pt x="30674" y="46848"/>
                </a:lnTo>
                <a:lnTo>
                  <a:pt x="34201" y="38215"/>
                </a:lnTo>
                <a:lnTo>
                  <a:pt x="35409" y="26428"/>
                </a:lnTo>
                <a:lnTo>
                  <a:pt x="34257" y="15285"/>
                </a:lnTo>
                <a:lnTo>
                  <a:pt x="30898" y="6980"/>
                </a:lnTo>
                <a:lnTo>
                  <a:pt x="29310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30627" y="2913875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7" y="0"/>
                </a:moveTo>
                <a:lnTo>
                  <a:pt x="0" y="27228"/>
                </a:lnTo>
                <a:lnTo>
                  <a:pt x="1323" y="38622"/>
                </a:lnTo>
                <a:lnTo>
                  <a:pt x="4863" y="47032"/>
                </a:lnTo>
                <a:lnTo>
                  <a:pt x="10283" y="52201"/>
                </a:lnTo>
                <a:lnTo>
                  <a:pt x="17261" y="53962"/>
                </a:lnTo>
                <a:lnTo>
                  <a:pt x="24978" y="52156"/>
                </a:lnTo>
                <a:lnTo>
                  <a:pt x="28890" y="48514"/>
                </a:lnTo>
                <a:lnTo>
                  <a:pt x="11229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0" y="5461"/>
                </a:lnTo>
                <a:lnTo>
                  <a:pt x="25476" y="1791"/>
                </a:lnTo>
                <a:lnTo>
                  <a:pt x="18137" y="0"/>
                </a:lnTo>
                <a:close/>
              </a:path>
              <a:path w="35559" h="53975">
                <a:moveTo>
                  <a:pt x="29310" y="5461"/>
                </a:moveTo>
                <a:lnTo>
                  <a:pt x="25046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81" y="48514"/>
                </a:lnTo>
                <a:lnTo>
                  <a:pt x="28890" y="48514"/>
                </a:lnTo>
                <a:lnTo>
                  <a:pt x="30674" y="46853"/>
                </a:lnTo>
                <a:lnTo>
                  <a:pt x="34201" y="38221"/>
                </a:lnTo>
                <a:lnTo>
                  <a:pt x="35409" y="26428"/>
                </a:lnTo>
                <a:lnTo>
                  <a:pt x="34257" y="15285"/>
                </a:lnTo>
                <a:lnTo>
                  <a:pt x="30898" y="6980"/>
                </a:lnTo>
                <a:lnTo>
                  <a:pt x="29310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36078" y="3011184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80" h="52705">
                <a:moveTo>
                  <a:pt x="17424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31105" y="2238865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80" h="52705">
                <a:moveTo>
                  <a:pt x="17437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37" y="52222"/>
                </a:lnTo>
                <a:lnTo>
                  <a:pt x="17437" y="6591"/>
                </a:lnTo>
                <a:close/>
              </a:path>
              <a:path w="17780" h="52705">
                <a:moveTo>
                  <a:pt x="17437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37" y="6591"/>
                </a:lnTo>
                <a:lnTo>
                  <a:pt x="17437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6190" y="3229230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7" y="0"/>
                </a:moveTo>
                <a:lnTo>
                  <a:pt x="0" y="27228"/>
                </a:lnTo>
                <a:lnTo>
                  <a:pt x="1323" y="38622"/>
                </a:lnTo>
                <a:lnTo>
                  <a:pt x="4863" y="47032"/>
                </a:lnTo>
                <a:lnTo>
                  <a:pt x="10283" y="52201"/>
                </a:lnTo>
                <a:lnTo>
                  <a:pt x="17261" y="53962"/>
                </a:lnTo>
                <a:lnTo>
                  <a:pt x="24978" y="52156"/>
                </a:lnTo>
                <a:lnTo>
                  <a:pt x="28890" y="48514"/>
                </a:lnTo>
                <a:lnTo>
                  <a:pt x="11229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0" y="5461"/>
                </a:lnTo>
                <a:lnTo>
                  <a:pt x="25476" y="1791"/>
                </a:lnTo>
                <a:lnTo>
                  <a:pt x="18137" y="0"/>
                </a:lnTo>
                <a:close/>
              </a:path>
              <a:path w="35559" h="53975">
                <a:moveTo>
                  <a:pt x="29310" y="5461"/>
                </a:moveTo>
                <a:lnTo>
                  <a:pt x="25046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81" y="48514"/>
                </a:lnTo>
                <a:lnTo>
                  <a:pt x="28890" y="48514"/>
                </a:lnTo>
                <a:lnTo>
                  <a:pt x="30674" y="46853"/>
                </a:lnTo>
                <a:lnTo>
                  <a:pt x="34201" y="38221"/>
                </a:lnTo>
                <a:lnTo>
                  <a:pt x="35409" y="26428"/>
                </a:lnTo>
                <a:lnTo>
                  <a:pt x="34257" y="15285"/>
                </a:lnTo>
                <a:lnTo>
                  <a:pt x="30898" y="6980"/>
                </a:lnTo>
                <a:lnTo>
                  <a:pt x="29310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1641" y="3326539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4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79" h="52704">
                <a:moveTo>
                  <a:pt x="17424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1641" y="3422966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4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79" h="52704">
                <a:moveTo>
                  <a:pt x="17424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6188" y="2363918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4" y="47040"/>
                </a:lnTo>
                <a:lnTo>
                  <a:pt x="10285" y="52212"/>
                </a:lnTo>
                <a:lnTo>
                  <a:pt x="17263" y="53975"/>
                </a:lnTo>
                <a:lnTo>
                  <a:pt x="24979" y="52167"/>
                </a:lnTo>
                <a:lnTo>
                  <a:pt x="28888" y="48526"/>
                </a:lnTo>
                <a:lnTo>
                  <a:pt x="11230" y="48526"/>
                </a:lnTo>
                <a:lnTo>
                  <a:pt x="7065" y="40805"/>
                </a:lnTo>
                <a:lnTo>
                  <a:pt x="7065" y="13030"/>
                </a:lnTo>
                <a:lnTo>
                  <a:pt x="11560" y="5473"/>
                </a:lnTo>
                <a:lnTo>
                  <a:pt x="29324" y="5473"/>
                </a:lnTo>
                <a:lnTo>
                  <a:pt x="25478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24" y="5473"/>
                </a:moveTo>
                <a:lnTo>
                  <a:pt x="25048" y="5473"/>
                </a:lnTo>
                <a:lnTo>
                  <a:pt x="28350" y="13906"/>
                </a:lnTo>
                <a:lnTo>
                  <a:pt x="28350" y="40093"/>
                </a:lnTo>
                <a:lnTo>
                  <a:pt x="24883" y="48526"/>
                </a:lnTo>
                <a:lnTo>
                  <a:pt x="28888" y="48526"/>
                </a:lnTo>
                <a:lnTo>
                  <a:pt x="30675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59" y="15291"/>
                </a:lnTo>
                <a:lnTo>
                  <a:pt x="30899" y="6981"/>
                </a:lnTo>
                <a:lnTo>
                  <a:pt x="29324" y="5473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1641" y="2461227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79" h="52705">
                <a:moveTo>
                  <a:pt x="17424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6188" y="2556787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4" y="47040"/>
                </a:lnTo>
                <a:lnTo>
                  <a:pt x="10285" y="52212"/>
                </a:lnTo>
                <a:lnTo>
                  <a:pt x="17263" y="53975"/>
                </a:lnTo>
                <a:lnTo>
                  <a:pt x="24979" y="52167"/>
                </a:lnTo>
                <a:lnTo>
                  <a:pt x="28901" y="48514"/>
                </a:lnTo>
                <a:lnTo>
                  <a:pt x="11230" y="48514"/>
                </a:lnTo>
                <a:lnTo>
                  <a:pt x="7065" y="40805"/>
                </a:lnTo>
                <a:lnTo>
                  <a:pt x="7065" y="13017"/>
                </a:lnTo>
                <a:lnTo>
                  <a:pt x="11560" y="5461"/>
                </a:lnTo>
                <a:lnTo>
                  <a:pt x="29311" y="5461"/>
                </a:lnTo>
                <a:lnTo>
                  <a:pt x="25478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11" y="5461"/>
                </a:moveTo>
                <a:lnTo>
                  <a:pt x="25048" y="5461"/>
                </a:lnTo>
                <a:lnTo>
                  <a:pt x="28350" y="13893"/>
                </a:lnTo>
                <a:lnTo>
                  <a:pt x="28350" y="40081"/>
                </a:lnTo>
                <a:lnTo>
                  <a:pt x="24883" y="48514"/>
                </a:lnTo>
                <a:lnTo>
                  <a:pt x="28901" y="48514"/>
                </a:lnTo>
                <a:lnTo>
                  <a:pt x="30675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59" y="15291"/>
                </a:lnTo>
                <a:lnTo>
                  <a:pt x="30899" y="6981"/>
                </a:lnTo>
                <a:lnTo>
                  <a:pt x="29311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6190" y="2653228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7" y="0"/>
                </a:moveTo>
                <a:lnTo>
                  <a:pt x="0" y="27228"/>
                </a:lnTo>
                <a:lnTo>
                  <a:pt x="1323" y="38622"/>
                </a:lnTo>
                <a:lnTo>
                  <a:pt x="4863" y="47032"/>
                </a:lnTo>
                <a:lnTo>
                  <a:pt x="10283" y="52201"/>
                </a:lnTo>
                <a:lnTo>
                  <a:pt x="17261" y="53962"/>
                </a:lnTo>
                <a:lnTo>
                  <a:pt x="24978" y="52155"/>
                </a:lnTo>
                <a:lnTo>
                  <a:pt x="28886" y="48514"/>
                </a:lnTo>
                <a:lnTo>
                  <a:pt x="11229" y="48514"/>
                </a:lnTo>
                <a:lnTo>
                  <a:pt x="7063" y="40792"/>
                </a:lnTo>
                <a:lnTo>
                  <a:pt x="7063" y="13017"/>
                </a:lnTo>
                <a:lnTo>
                  <a:pt x="11559" y="5461"/>
                </a:lnTo>
                <a:lnTo>
                  <a:pt x="29314" y="5461"/>
                </a:lnTo>
                <a:lnTo>
                  <a:pt x="25476" y="1789"/>
                </a:lnTo>
                <a:lnTo>
                  <a:pt x="18137" y="0"/>
                </a:lnTo>
                <a:close/>
              </a:path>
              <a:path w="35559" h="53975">
                <a:moveTo>
                  <a:pt x="29314" y="5461"/>
                </a:moveTo>
                <a:lnTo>
                  <a:pt x="25046" y="5461"/>
                </a:lnTo>
                <a:lnTo>
                  <a:pt x="28348" y="13893"/>
                </a:lnTo>
                <a:lnTo>
                  <a:pt x="28348" y="40081"/>
                </a:lnTo>
                <a:lnTo>
                  <a:pt x="24881" y="48514"/>
                </a:lnTo>
                <a:lnTo>
                  <a:pt x="28886" y="48514"/>
                </a:lnTo>
                <a:lnTo>
                  <a:pt x="30674" y="46848"/>
                </a:lnTo>
                <a:lnTo>
                  <a:pt x="34201" y="38215"/>
                </a:lnTo>
                <a:lnTo>
                  <a:pt x="35409" y="26428"/>
                </a:lnTo>
                <a:lnTo>
                  <a:pt x="34257" y="15280"/>
                </a:lnTo>
                <a:lnTo>
                  <a:pt x="30898" y="6975"/>
                </a:lnTo>
                <a:lnTo>
                  <a:pt x="29314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1641" y="2750537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24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24" y="52209"/>
                </a:lnTo>
                <a:lnTo>
                  <a:pt x="17424" y="6591"/>
                </a:lnTo>
                <a:close/>
              </a:path>
              <a:path w="17779" h="52705">
                <a:moveTo>
                  <a:pt x="17424" y="0"/>
                </a:moveTo>
                <a:lnTo>
                  <a:pt x="11404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6188" y="2846084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4" y="47040"/>
                </a:lnTo>
                <a:lnTo>
                  <a:pt x="10285" y="52212"/>
                </a:lnTo>
                <a:lnTo>
                  <a:pt x="17263" y="53975"/>
                </a:lnTo>
                <a:lnTo>
                  <a:pt x="24979" y="52167"/>
                </a:lnTo>
                <a:lnTo>
                  <a:pt x="28888" y="48526"/>
                </a:lnTo>
                <a:lnTo>
                  <a:pt x="11230" y="48526"/>
                </a:lnTo>
                <a:lnTo>
                  <a:pt x="7065" y="40805"/>
                </a:lnTo>
                <a:lnTo>
                  <a:pt x="7065" y="13030"/>
                </a:lnTo>
                <a:lnTo>
                  <a:pt x="11560" y="5461"/>
                </a:lnTo>
                <a:lnTo>
                  <a:pt x="29311" y="5461"/>
                </a:lnTo>
                <a:lnTo>
                  <a:pt x="25478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11" y="5461"/>
                </a:moveTo>
                <a:lnTo>
                  <a:pt x="25048" y="5461"/>
                </a:lnTo>
                <a:lnTo>
                  <a:pt x="28350" y="13906"/>
                </a:lnTo>
                <a:lnTo>
                  <a:pt x="28350" y="40081"/>
                </a:lnTo>
                <a:lnTo>
                  <a:pt x="24883" y="48526"/>
                </a:lnTo>
                <a:lnTo>
                  <a:pt x="28888" y="48526"/>
                </a:lnTo>
                <a:lnTo>
                  <a:pt x="30675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59" y="15291"/>
                </a:lnTo>
                <a:lnTo>
                  <a:pt x="30899" y="6981"/>
                </a:lnTo>
                <a:lnTo>
                  <a:pt x="29311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6188" y="2942512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4" y="47040"/>
                </a:lnTo>
                <a:lnTo>
                  <a:pt x="10285" y="52212"/>
                </a:lnTo>
                <a:lnTo>
                  <a:pt x="17263" y="53975"/>
                </a:lnTo>
                <a:lnTo>
                  <a:pt x="24979" y="52167"/>
                </a:lnTo>
                <a:lnTo>
                  <a:pt x="28888" y="48526"/>
                </a:lnTo>
                <a:lnTo>
                  <a:pt x="11230" y="48526"/>
                </a:lnTo>
                <a:lnTo>
                  <a:pt x="7065" y="40805"/>
                </a:lnTo>
                <a:lnTo>
                  <a:pt x="7065" y="13030"/>
                </a:lnTo>
                <a:lnTo>
                  <a:pt x="11560" y="5473"/>
                </a:lnTo>
                <a:lnTo>
                  <a:pt x="29324" y="5473"/>
                </a:lnTo>
                <a:lnTo>
                  <a:pt x="25478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24" y="5473"/>
                </a:moveTo>
                <a:lnTo>
                  <a:pt x="25048" y="5473"/>
                </a:lnTo>
                <a:lnTo>
                  <a:pt x="28350" y="13906"/>
                </a:lnTo>
                <a:lnTo>
                  <a:pt x="28350" y="40093"/>
                </a:lnTo>
                <a:lnTo>
                  <a:pt x="24883" y="48526"/>
                </a:lnTo>
                <a:lnTo>
                  <a:pt x="28888" y="48526"/>
                </a:lnTo>
                <a:lnTo>
                  <a:pt x="30675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59" y="15291"/>
                </a:lnTo>
                <a:lnTo>
                  <a:pt x="30899" y="6981"/>
                </a:lnTo>
                <a:lnTo>
                  <a:pt x="29324" y="5473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1641" y="3039834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24" y="6591"/>
                </a:moveTo>
                <a:lnTo>
                  <a:pt x="10604" y="6591"/>
                </a:lnTo>
                <a:lnTo>
                  <a:pt x="10604" y="52222"/>
                </a:lnTo>
                <a:lnTo>
                  <a:pt x="17424" y="52222"/>
                </a:lnTo>
                <a:lnTo>
                  <a:pt x="17424" y="6591"/>
                </a:lnTo>
                <a:close/>
              </a:path>
              <a:path w="17779" h="52705">
                <a:moveTo>
                  <a:pt x="17424" y="0"/>
                </a:moveTo>
                <a:lnTo>
                  <a:pt x="11404" y="0"/>
                </a:lnTo>
                <a:lnTo>
                  <a:pt x="0" y="6121"/>
                </a:lnTo>
                <a:lnTo>
                  <a:pt x="1358" y="11493"/>
                </a:lnTo>
                <a:lnTo>
                  <a:pt x="10439" y="6591"/>
                </a:lnTo>
                <a:lnTo>
                  <a:pt x="17424" y="6591"/>
                </a:lnTo>
                <a:lnTo>
                  <a:pt x="17424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6667" y="2267515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37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37" y="52209"/>
                </a:lnTo>
                <a:lnTo>
                  <a:pt x="17437" y="6591"/>
                </a:lnTo>
                <a:close/>
              </a:path>
              <a:path w="17779" h="52705">
                <a:moveTo>
                  <a:pt x="17437" y="0"/>
                </a:moveTo>
                <a:lnTo>
                  <a:pt x="11404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37" y="6591"/>
                </a:lnTo>
                <a:lnTo>
                  <a:pt x="17437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7278" y="2551690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59" h="53975">
                <a:moveTo>
                  <a:pt x="18139" y="0"/>
                </a:moveTo>
                <a:lnTo>
                  <a:pt x="0" y="27228"/>
                </a:lnTo>
                <a:lnTo>
                  <a:pt x="1325" y="38630"/>
                </a:lnTo>
                <a:lnTo>
                  <a:pt x="4864" y="47040"/>
                </a:lnTo>
                <a:lnTo>
                  <a:pt x="10285" y="52212"/>
                </a:lnTo>
                <a:lnTo>
                  <a:pt x="17263" y="53975"/>
                </a:lnTo>
                <a:lnTo>
                  <a:pt x="24979" y="52167"/>
                </a:lnTo>
                <a:lnTo>
                  <a:pt x="28901" y="48514"/>
                </a:lnTo>
                <a:lnTo>
                  <a:pt x="11243" y="48514"/>
                </a:lnTo>
                <a:lnTo>
                  <a:pt x="7065" y="40805"/>
                </a:lnTo>
                <a:lnTo>
                  <a:pt x="7065" y="13017"/>
                </a:lnTo>
                <a:lnTo>
                  <a:pt x="11560" y="5461"/>
                </a:lnTo>
                <a:lnTo>
                  <a:pt x="29315" y="5461"/>
                </a:lnTo>
                <a:lnTo>
                  <a:pt x="25483" y="1791"/>
                </a:lnTo>
                <a:lnTo>
                  <a:pt x="18139" y="0"/>
                </a:lnTo>
                <a:close/>
              </a:path>
              <a:path w="35559" h="53975">
                <a:moveTo>
                  <a:pt x="29315" y="5461"/>
                </a:moveTo>
                <a:lnTo>
                  <a:pt x="25060" y="5461"/>
                </a:lnTo>
                <a:lnTo>
                  <a:pt x="28350" y="13893"/>
                </a:lnTo>
                <a:lnTo>
                  <a:pt x="28350" y="40081"/>
                </a:lnTo>
                <a:lnTo>
                  <a:pt x="24895" y="48514"/>
                </a:lnTo>
                <a:lnTo>
                  <a:pt x="28901" y="48514"/>
                </a:lnTo>
                <a:lnTo>
                  <a:pt x="30675" y="46861"/>
                </a:lnTo>
                <a:lnTo>
                  <a:pt x="34202" y="38228"/>
                </a:lnTo>
                <a:lnTo>
                  <a:pt x="35411" y="26441"/>
                </a:lnTo>
                <a:lnTo>
                  <a:pt x="34261" y="15291"/>
                </a:lnTo>
                <a:lnTo>
                  <a:pt x="30904" y="6981"/>
                </a:lnTo>
                <a:lnTo>
                  <a:pt x="29315" y="5461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2730" y="2649010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37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37" y="52209"/>
                </a:lnTo>
                <a:lnTo>
                  <a:pt x="17437" y="6591"/>
                </a:lnTo>
                <a:close/>
              </a:path>
              <a:path w="17779" h="52705">
                <a:moveTo>
                  <a:pt x="17437" y="0"/>
                </a:moveTo>
                <a:lnTo>
                  <a:pt x="11404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37" y="6591"/>
                </a:lnTo>
                <a:lnTo>
                  <a:pt x="17437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2730" y="2745439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5">
                <a:moveTo>
                  <a:pt x="17437" y="6591"/>
                </a:moveTo>
                <a:lnTo>
                  <a:pt x="10604" y="6591"/>
                </a:lnTo>
                <a:lnTo>
                  <a:pt x="10604" y="52209"/>
                </a:lnTo>
                <a:lnTo>
                  <a:pt x="17437" y="52209"/>
                </a:lnTo>
                <a:lnTo>
                  <a:pt x="17437" y="6591"/>
                </a:lnTo>
                <a:close/>
              </a:path>
              <a:path w="17779" h="52705">
                <a:moveTo>
                  <a:pt x="17437" y="0"/>
                </a:moveTo>
                <a:lnTo>
                  <a:pt x="11404" y="0"/>
                </a:lnTo>
                <a:lnTo>
                  <a:pt x="0" y="6108"/>
                </a:lnTo>
                <a:lnTo>
                  <a:pt x="1358" y="11493"/>
                </a:lnTo>
                <a:lnTo>
                  <a:pt x="10439" y="6591"/>
                </a:lnTo>
                <a:lnTo>
                  <a:pt x="17437" y="6591"/>
                </a:lnTo>
                <a:lnTo>
                  <a:pt x="17437" y="0"/>
                </a:lnTo>
                <a:close/>
              </a:path>
            </a:pathLst>
          </a:custGeom>
          <a:solidFill>
            <a:srgbClr val="F1F1F1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74757" y="3566465"/>
            <a:ext cx="292100" cy="140970"/>
          </a:xfrm>
          <a:custGeom>
            <a:avLst/>
            <a:gdLst/>
            <a:ahLst/>
            <a:cxnLst/>
            <a:rect l="l" t="t" r="r" b="b"/>
            <a:pathLst>
              <a:path w="292100" h="140970">
                <a:moveTo>
                  <a:pt x="291719" y="140373"/>
                </a:moveTo>
                <a:lnTo>
                  <a:pt x="0" y="140373"/>
                </a:lnTo>
                <a:lnTo>
                  <a:pt x="0" y="0"/>
                </a:lnTo>
                <a:lnTo>
                  <a:pt x="291719" y="0"/>
                </a:lnTo>
                <a:lnTo>
                  <a:pt x="291719" y="140373"/>
                </a:lnTo>
                <a:close/>
              </a:path>
            </a:pathLst>
          </a:custGeom>
          <a:solidFill>
            <a:srgbClr val="92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44481" y="3564395"/>
            <a:ext cx="292100" cy="140970"/>
          </a:xfrm>
          <a:custGeom>
            <a:avLst/>
            <a:gdLst/>
            <a:ahLst/>
            <a:cxnLst/>
            <a:rect l="l" t="t" r="r" b="b"/>
            <a:pathLst>
              <a:path w="292100" h="140970">
                <a:moveTo>
                  <a:pt x="291718" y="140373"/>
                </a:moveTo>
                <a:lnTo>
                  <a:pt x="0" y="140373"/>
                </a:lnTo>
                <a:lnTo>
                  <a:pt x="0" y="0"/>
                </a:lnTo>
                <a:lnTo>
                  <a:pt x="291718" y="0"/>
                </a:lnTo>
                <a:lnTo>
                  <a:pt x="291718" y="140373"/>
                </a:lnTo>
                <a:close/>
              </a:path>
            </a:pathLst>
          </a:custGeom>
          <a:solidFill>
            <a:srgbClr val="7E7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89592" y="3564395"/>
            <a:ext cx="292100" cy="140970"/>
          </a:xfrm>
          <a:custGeom>
            <a:avLst/>
            <a:gdLst/>
            <a:ahLst/>
            <a:cxnLst/>
            <a:rect l="l" t="t" r="r" b="b"/>
            <a:pathLst>
              <a:path w="292100" h="140970">
                <a:moveTo>
                  <a:pt x="291719" y="140373"/>
                </a:moveTo>
                <a:lnTo>
                  <a:pt x="0" y="140373"/>
                </a:lnTo>
                <a:lnTo>
                  <a:pt x="0" y="0"/>
                </a:lnTo>
                <a:lnTo>
                  <a:pt x="291719" y="0"/>
                </a:lnTo>
                <a:lnTo>
                  <a:pt x="291719" y="140373"/>
                </a:lnTo>
                <a:close/>
              </a:path>
            </a:pathLst>
          </a:custGeom>
          <a:solidFill>
            <a:srgbClr val="7E7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59316" y="3562337"/>
            <a:ext cx="292100" cy="140970"/>
          </a:xfrm>
          <a:custGeom>
            <a:avLst/>
            <a:gdLst/>
            <a:ahLst/>
            <a:cxnLst/>
            <a:rect l="l" t="t" r="r" b="b"/>
            <a:pathLst>
              <a:path w="292100" h="140970">
                <a:moveTo>
                  <a:pt x="291719" y="140373"/>
                </a:moveTo>
                <a:lnTo>
                  <a:pt x="0" y="140373"/>
                </a:lnTo>
                <a:lnTo>
                  <a:pt x="0" y="0"/>
                </a:lnTo>
                <a:lnTo>
                  <a:pt x="291719" y="0"/>
                </a:lnTo>
                <a:lnTo>
                  <a:pt x="291719" y="140373"/>
                </a:lnTo>
                <a:close/>
              </a:path>
            </a:pathLst>
          </a:custGeom>
          <a:solidFill>
            <a:srgbClr val="7E7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687350" y="3415411"/>
            <a:ext cx="235496" cy="1507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48623" y="3567100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451" y="0"/>
                </a:lnTo>
              </a:path>
            </a:pathLst>
          </a:custGeom>
          <a:ln w="13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61287" y="3512806"/>
            <a:ext cx="92621" cy="2145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17625" y="3525149"/>
            <a:ext cx="235585" cy="40005"/>
          </a:xfrm>
          <a:custGeom>
            <a:avLst/>
            <a:gdLst/>
            <a:ahLst/>
            <a:cxnLst/>
            <a:rect l="l" t="t" r="r" b="b"/>
            <a:pathLst>
              <a:path w="235585" h="40004">
                <a:moveTo>
                  <a:pt x="211416" y="0"/>
                </a:moveTo>
                <a:lnTo>
                  <a:pt x="24079" y="0"/>
                </a:lnTo>
                <a:lnTo>
                  <a:pt x="0" y="39941"/>
                </a:lnTo>
                <a:lnTo>
                  <a:pt x="235496" y="39941"/>
                </a:lnTo>
                <a:lnTo>
                  <a:pt x="211416" y="0"/>
                </a:lnTo>
                <a:close/>
              </a:path>
            </a:pathLst>
          </a:custGeom>
          <a:solidFill>
            <a:srgbClr val="A3A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38337" y="3531235"/>
            <a:ext cx="196850" cy="37465"/>
          </a:xfrm>
          <a:custGeom>
            <a:avLst/>
            <a:gdLst/>
            <a:ahLst/>
            <a:cxnLst/>
            <a:rect l="l" t="t" r="r" b="b"/>
            <a:pathLst>
              <a:path w="196850" h="37464">
                <a:moveTo>
                  <a:pt x="181216" y="0"/>
                </a:moveTo>
                <a:lnTo>
                  <a:pt x="15595" y="0"/>
                </a:lnTo>
                <a:lnTo>
                  <a:pt x="0" y="36957"/>
                </a:lnTo>
                <a:lnTo>
                  <a:pt x="196824" y="36957"/>
                </a:lnTo>
                <a:lnTo>
                  <a:pt x="181216" y="0"/>
                </a:lnTo>
                <a:close/>
              </a:path>
            </a:pathLst>
          </a:custGeom>
          <a:solidFill>
            <a:srgbClr val="002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55840" y="3536452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13106" y="0"/>
                </a:moveTo>
                <a:lnTo>
                  <a:pt x="1892" y="0"/>
                </a:lnTo>
                <a:lnTo>
                  <a:pt x="0" y="4838"/>
                </a:lnTo>
                <a:lnTo>
                  <a:pt x="11468" y="4838"/>
                </a:lnTo>
                <a:lnTo>
                  <a:pt x="13106" y="0"/>
                </a:lnTo>
                <a:close/>
              </a:path>
            </a:pathLst>
          </a:custGeom>
          <a:solidFill>
            <a:srgbClr val="FF7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71145" y="3536452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12750" y="0"/>
                </a:moveTo>
                <a:lnTo>
                  <a:pt x="1549" y="0"/>
                </a:lnTo>
                <a:lnTo>
                  <a:pt x="0" y="4838"/>
                </a:lnTo>
                <a:lnTo>
                  <a:pt x="11468" y="4838"/>
                </a:lnTo>
                <a:lnTo>
                  <a:pt x="12750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86437" y="3536452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2382" y="0"/>
                </a:moveTo>
                <a:lnTo>
                  <a:pt x="1181" y="0"/>
                </a:lnTo>
                <a:lnTo>
                  <a:pt x="0" y="4838"/>
                </a:lnTo>
                <a:lnTo>
                  <a:pt x="11468" y="4838"/>
                </a:lnTo>
                <a:lnTo>
                  <a:pt x="12382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01755" y="3536452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79">
                <a:moveTo>
                  <a:pt x="12014" y="0"/>
                </a:moveTo>
                <a:lnTo>
                  <a:pt x="812" y="0"/>
                </a:lnTo>
                <a:lnTo>
                  <a:pt x="0" y="4838"/>
                </a:lnTo>
                <a:lnTo>
                  <a:pt x="11455" y="4838"/>
                </a:lnTo>
                <a:lnTo>
                  <a:pt x="1201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16675" y="3536452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79">
                <a:moveTo>
                  <a:pt x="11671" y="0"/>
                </a:moveTo>
                <a:lnTo>
                  <a:pt x="469" y="0"/>
                </a:lnTo>
                <a:lnTo>
                  <a:pt x="0" y="4838"/>
                </a:lnTo>
                <a:lnTo>
                  <a:pt x="11468" y="4838"/>
                </a:lnTo>
                <a:lnTo>
                  <a:pt x="1167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31978" y="3536452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79">
                <a:moveTo>
                  <a:pt x="11468" y="4838"/>
                </a:moveTo>
                <a:lnTo>
                  <a:pt x="0" y="4838"/>
                </a:lnTo>
                <a:lnTo>
                  <a:pt x="101" y="0"/>
                </a:lnTo>
                <a:lnTo>
                  <a:pt x="11302" y="0"/>
                </a:lnTo>
                <a:lnTo>
                  <a:pt x="11468" y="4838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47018" y="3536452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79">
                <a:moveTo>
                  <a:pt x="11201" y="0"/>
                </a:moveTo>
                <a:lnTo>
                  <a:pt x="0" y="0"/>
                </a:lnTo>
                <a:lnTo>
                  <a:pt x="254" y="4838"/>
                </a:lnTo>
                <a:lnTo>
                  <a:pt x="11722" y="4838"/>
                </a:lnTo>
                <a:lnTo>
                  <a:pt x="1120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61965" y="3536452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1201" y="0"/>
                </a:moveTo>
                <a:lnTo>
                  <a:pt x="0" y="0"/>
                </a:lnTo>
                <a:lnTo>
                  <a:pt x="609" y="4838"/>
                </a:lnTo>
                <a:lnTo>
                  <a:pt x="12077" y="4838"/>
                </a:lnTo>
                <a:lnTo>
                  <a:pt x="1120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053104" y="3543079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69" h="5714">
                <a:moveTo>
                  <a:pt x="13601" y="0"/>
                </a:moveTo>
                <a:lnTo>
                  <a:pt x="2031" y="0"/>
                </a:lnTo>
                <a:lnTo>
                  <a:pt x="0" y="5168"/>
                </a:lnTo>
                <a:lnTo>
                  <a:pt x="11861" y="5168"/>
                </a:lnTo>
                <a:lnTo>
                  <a:pt x="13601" y="0"/>
                </a:lnTo>
                <a:close/>
              </a:path>
            </a:pathLst>
          </a:custGeom>
          <a:solidFill>
            <a:srgbClr val="83F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68929" y="3543079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3207" y="0"/>
                </a:moveTo>
                <a:lnTo>
                  <a:pt x="1638" y="0"/>
                </a:lnTo>
                <a:lnTo>
                  <a:pt x="0" y="5168"/>
                </a:lnTo>
                <a:lnTo>
                  <a:pt x="11861" y="5168"/>
                </a:lnTo>
                <a:lnTo>
                  <a:pt x="13207" y="0"/>
                </a:lnTo>
                <a:close/>
              </a:path>
            </a:pathLst>
          </a:custGeom>
          <a:solidFill>
            <a:srgbClr val="BE9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84729" y="3543079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2839" y="0"/>
                </a:moveTo>
                <a:lnTo>
                  <a:pt x="1269" y="0"/>
                </a:lnTo>
                <a:lnTo>
                  <a:pt x="0" y="5168"/>
                </a:lnTo>
                <a:lnTo>
                  <a:pt x="11861" y="5168"/>
                </a:lnTo>
                <a:lnTo>
                  <a:pt x="12839" y="0"/>
                </a:lnTo>
                <a:close/>
              </a:path>
            </a:pathLst>
          </a:custGeom>
          <a:solidFill>
            <a:srgbClr val="5F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00555" y="3543079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458" y="0"/>
                </a:moveTo>
                <a:lnTo>
                  <a:pt x="888" y="0"/>
                </a:lnTo>
                <a:lnTo>
                  <a:pt x="0" y="5168"/>
                </a:lnTo>
                <a:lnTo>
                  <a:pt x="11861" y="5168"/>
                </a:lnTo>
                <a:lnTo>
                  <a:pt x="1245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15983" y="3543079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077" y="0"/>
                </a:moveTo>
                <a:lnTo>
                  <a:pt x="507" y="0"/>
                </a:lnTo>
                <a:lnTo>
                  <a:pt x="0" y="5168"/>
                </a:lnTo>
                <a:lnTo>
                  <a:pt x="11861" y="5168"/>
                </a:lnTo>
                <a:lnTo>
                  <a:pt x="1207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131808" y="3543079"/>
            <a:ext cx="12065" cy="5715"/>
          </a:xfrm>
          <a:custGeom>
            <a:avLst/>
            <a:gdLst/>
            <a:ahLst/>
            <a:cxnLst/>
            <a:rect l="l" t="t" r="r" b="b"/>
            <a:pathLst>
              <a:path w="12064" h="5714">
                <a:moveTo>
                  <a:pt x="11861" y="5168"/>
                </a:moveTo>
                <a:lnTo>
                  <a:pt x="0" y="5168"/>
                </a:lnTo>
                <a:lnTo>
                  <a:pt x="126" y="0"/>
                </a:lnTo>
                <a:lnTo>
                  <a:pt x="11683" y="0"/>
                </a:lnTo>
                <a:lnTo>
                  <a:pt x="11861" y="5168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47354" y="3543079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1569" y="0"/>
                </a:moveTo>
                <a:lnTo>
                  <a:pt x="0" y="0"/>
                </a:lnTo>
                <a:lnTo>
                  <a:pt x="266" y="5168"/>
                </a:lnTo>
                <a:lnTo>
                  <a:pt x="12128" y="5168"/>
                </a:lnTo>
                <a:lnTo>
                  <a:pt x="1156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62800" y="3543079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1569" y="0"/>
                </a:moveTo>
                <a:lnTo>
                  <a:pt x="0" y="0"/>
                </a:lnTo>
                <a:lnTo>
                  <a:pt x="647" y="5168"/>
                </a:lnTo>
                <a:lnTo>
                  <a:pt x="12496" y="5168"/>
                </a:lnTo>
                <a:lnTo>
                  <a:pt x="1156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050340" y="3549768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5" h="5714">
                <a:moveTo>
                  <a:pt x="14109" y="0"/>
                </a:moveTo>
                <a:lnTo>
                  <a:pt x="2171" y="0"/>
                </a:lnTo>
                <a:lnTo>
                  <a:pt x="0" y="5524"/>
                </a:lnTo>
                <a:lnTo>
                  <a:pt x="12255" y="5524"/>
                </a:lnTo>
                <a:lnTo>
                  <a:pt x="14109" y="0"/>
                </a:lnTo>
                <a:close/>
              </a:path>
            </a:pathLst>
          </a:custGeom>
          <a:solidFill>
            <a:srgbClr val="FFE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66686" y="3549768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69" h="5714">
                <a:moveTo>
                  <a:pt x="13690" y="0"/>
                </a:moveTo>
                <a:lnTo>
                  <a:pt x="1752" y="0"/>
                </a:lnTo>
                <a:lnTo>
                  <a:pt x="0" y="5524"/>
                </a:lnTo>
                <a:lnTo>
                  <a:pt x="12255" y="5524"/>
                </a:lnTo>
                <a:lnTo>
                  <a:pt x="13690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83021" y="3549768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3284" y="0"/>
                </a:moveTo>
                <a:lnTo>
                  <a:pt x="1346" y="0"/>
                </a:lnTo>
                <a:lnTo>
                  <a:pt x="0" y="5524"/>
                </a:lnTo>
                <a:lnTo>
                  <a:pt x="12255" y="5524"/>
                </a:lnTo>
                <a:lnTo>
                  <a:pt x="13284" y="0"/>
                </a:lnTo>
                <a:close/>
              </a:path>
            </a:pathLst>
          </a:custGeom>
          <a:solidFill>
            <a:srgbClr val="90E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99367" y="3549768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2877" y="0"/>
                </a:moveTo>
                <a:lnTo>
                  <a:pt x="927" y="0"/>
                </a:lnTo>
                <a:lnTo>
                  <a:pt x="0" y="5524"/>
                </a:lnTo>
                <a:lnTo>
                  <a:pt x="12242" y="5524"/>
                </a:lnTo>
                <a:lnTo>
                  <a:pt x="1287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15305" y="354976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484" y="0"/>
                </a:moveTo>
                <a:lnTo>
                  <a:pt x="533" y="0"/>
                </a:lnTo>
                <a:lnTo>
                  <a:pt x="0" y="5524"/>
                </a:lnTo>
                <a:lnTo>
                  <a:pt x="12242" y="5524"/>
                </a:lnTo>
                <a:lnTo>
                  <a:pt x="1248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131651" y="354976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242" y="5524"/>
                </a:moveTo>
                <a:lnTo>
                  <a:pt x="0" y="5524"/>
                </a:lnTo>
                <a:lnTo>
                  <a:pt x="126" y="0"/>
                </a:lnTo>
                <a:lnTo>
                  <a:pt x="12064" y="0"/>
                </a:lnTo>
                <a:lnTo>
                  <a:pt x="12242" y="5524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47705" y="354976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1937" y="0"/>
                </a:moveTo>
                <a:lnTo>
                  <a:pt x="0" y="0"/>
                </a:lnTo>
                <a:lnTo>
                  <a:pt x="279" y="5524"/>
                </a:lnTo>
                <a:lnTo>
                  <a:pt x="12522" y="5524"/>
                </a:lnTo>
                <a:lnTo>
                  <a:pt x="1193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163632" y="3549768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1950" y="0"/>
                </a:moveTo>
                <a:lnTo>
                  <a:pt x="0" y="0"/>
                </a:lnTo>
                <a:lnTo>
                  <a:pt x="685" y="5524"/>
                </a:lnTo>
                <a:lnTo>
                  <a:pt x="12941" y="5524"/>
                </a:lnTo>
                <a:lnTo>
                  <a:pt x="11950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47217" y="3557325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4681" y="0"/>
                </a:moveTo>
                <a:lnTo>
                  <a:pt x="2324" y="0"/>
                </a:lnTo>
                <a:lnTo>
                  <a:pt x="0" y="5918"/>
                </a:lnTo>
                <a:lnTo>
                  <a:pt x="12700" y="5918"/>
                </a:lnTo>
                <a:lnTo>
                  <a:pt x="146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64159" y="3557325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5" h="6350">
                <a:moveTo>
                  <a:pt x="14249" y="0"/>
                </a:moveTo>
                <a:lnTo>
                  <a:pt x="1879" y="0"/>
                </a:lnTo>
                <a:lnTo>
                  <a:pt x="0" y="5918"/>
                </a:lnTo>
                <a:lnTo>
                  <a:pt x="12687" y="5918"/>
                </a:lnTo>
                <a:lnTo>
                  <a:pt x="14249" y="0"/>
                </a:lnTo>
                <a:close/>
              </a:path>
            </a:pathLst>
          </a:custGeom>
          <a:solidFill>
            <a:srgbClr val="BE9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081075" y="3557325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69" h="6350">
                <a:moveTo>
                  <a:pt x="13817" y="0"/>
                </a:moveTo>
                <a:lnTo>
                  <a:pt x="1447" y="0"/>
                </a:lnTo>
                <a:lnTo>
                  <a:pt x="0" y="5918"/>
                </a:lnTo>
                <a:lnTo>
                  <a:pt x="12700" y="5918"/>
                </a:lnTo>
                <a:lnTo>
                  <a:pt x="1381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98017" y="3557325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69" h="6350">
                <a:moveTo>
                  <a:pt x="13373" y="0"/>
                </a:moveTo>
                <a:lnTo>
                  <a:pt x="1003" y="0"/>
                </a:lnTo>
                <a:lnTo>
                  <a:pt x="0" y="5918"/>
                </a:lnTo>
                <a:lnTo>
                  <a:pt x="12687" y="5918"/>
                </a:lnTo>
                <a:lnTo>
                  <a:pt x="13373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14525" y="3557325"/>
            <a:ext cx="13335" cy="6350"/>
          </a:xfrm>
          <a:custGeom>
            <a:avLst/>
            <a:gdLst/>
            <a:ahLst/>
            <a:cxnLst/>
            <a:rect l="l" t="t" r="r" b="b"/>
            <a:pathLst>
              <a:path w="13335" h="6350">
                <a:moveTo>
                  <a:pt x="12941" y="0"/>
                </a:moveTo>
                <a:lnTo>
                  <a:pt x="584" y="0"/>
                </a:lnTo>
                <a:lnTo>
                  <a:pt x="0" y="5918"/>
                </a:lnTo>
                <a:lnTo>
                  <a:pt x="12687" y="5918"/>
                </a:lnTo>
                <a:lnTo>
                  <a:pt x="1294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31466" y="3557325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687" y="5918"/>
                </a:moveTo>
                <a:lnTo>
                  <a:pt x="0" y="5918"/>
                </a:lnTo>
                <a:lnTo>
                  <a:pt x="139" y="0"/>
                </a:lnTo>
                <a:lnTo>
                  <a:pt x="12496" y="0"/>
                </a:lnTo>
                <a:lnTo>
                  <a:pt x="12687" y="5918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148091" y="3557325"/>
            <a:ext cx="13335" cy="6350"/>
          </a:xfrm>
          <a:custGeom>
            <a:avLst/>
            <a:gdLst/>
            <a:ahLst/>
            <a:cxnLst/>
            <a:rect l="l" t="t" r="r" b="b"/>
            <a:pathLst>
              <a:path w="13335" h="6350">
                <a:moveTo>
                  <a:pt x="12357" y="0"/>
                </a:moveTo>
                <a:lnTo>
                  <a:pt x="0" y="0"/>
                </a:lnTo>
                <a:lnTo>
                  <a:pt x="292" y="5918"/>
                </a:lnTo>
                <a:lnTo>
                  <a:pt x="12992" y="5918"/>
                </a:lnTo>
                <a:lnTo>
                  <a:pt x="1235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164575" y="3557325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69" h="6350">
                <a:moveTo>
                  <a:pt x="12369" y="0"/>
                </a:moveTo>
                <a:lnTo>
                  <a:pt x="0" y="0"/>
                </a:lnTo>
                <a:lnTo>
                  <a:pt x="749" y="5918"/>
                </a:lnTo>
                <a:lnTo>
                  <a:pt x="13436" y="5918"/>
                </a:lnTo>
                <a:lnTo>
                  <a:pt x="1236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91752" y="3536452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11201" y="0"/>
                </a:moveTo>
                <a:lnTo>
                  <a:pt x="0" y="0"/>
                </a:lnTo>
                <a:lnTo>
                  <a:pt x="1333" y="4838"/>
                </a:lnTo>
                <a:lnTo>
                  <a:pt x="12801" y="4838"/>
                </a:lnTo>
                <a:lnTo>
                  <a:pt x="11201" y="0"/>
                </a:lnTo>
                <a:close/>
              </a:path>
            </a:pathLst>
          </a:custGeom>
          <a:solidFill>
            <a:srgbClr val="14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06714" y="3536452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11201" y="0"/>
                </a:moveTo>
                <a:lnTo>
                  <a:pt x="0" y="0"/>
                </a:lnTo>
                <a:lnTo>
                  <a:pt x="1676" y="4838"/>
                </a:lnTo>
                <a:lnTo>
                  <a:pt x="13144" y="4838"/>
                </a:lnTo>
                <a:lnTo>
                  <a:pt x="11201" y="0"/>
                </a:lnTo>
                <a:close/>
              </a:path>
            </a:pathLst>
          </a:custGeom>
          <a:solidFill>
            <a:srgbClr val="FF8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93577" y="3543079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1557" y="0"/>
                </a:moveTo>
                <a:lnTo>
                  <a:pt x="0" y="0"/>
                </a:lnTo>
                <a:lnTo>
                  <a:pt x="1397" y="5168"/>
                </a:lnTo>
                <a:lnTo>
                  <a:pt x="13258" y="5168"/>
                </a:lnTo>
                <a:lnTo>
                  <a:pt x="11557" y="0"/>
                </a:lnTo>
                <a:close/>
              </a:path>
            </a:pathLst>
          </a:custGeom>
          <a:solidFill>
            <a:srgbClr val="A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09009" y="3543079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69" h="5714">
                <a:moveTo>
                  <a:pt x="11569" y="0"/>
                </a:moveTo>
                <a:lnTo>
                  <a:pt x="0" y="0"/>
                </a:lnTo>
                <a:lnTo>
                  <a:pt x="1790" y="5168"/>
                </a:lnTo>
                <a:lnTo>
                  <a:pt x="13652" y="5168"/>
                </a:lnTo>
                <a:lnTo>
                  <a:pt x="11569" y="0"/>
                </a:lnTo>
                <a:close/>
              </a:path>
            </a:pathLst>
          </a:custGeom>
          <a:solidFill>
            <a:srgbClr val="FFE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95401" y="3549768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69" h="5714">
                <a:moveTo>
                  <a:pt x="11937" y="0"/>
                </a:moveTo>
                <a:lnTo>
                  <a:pt x="0" y="0"/>
                </a:lnTo>
                <a:lnTo>
                  <a:pt x="1498" y="5524"/>
                </a:lnTo>
                <a:lnTo>
                  <a:pt x="13754" y="5524"/>
                </a:lnTo>
                <a:lnTo>
                  <a:pt x="11937" y="0"/>
                </a:lnTo>
                <a:close/>
              </a:path>
            </a:pathLst>
          </a:custGeom>
          <a:solidFill>
            <a:srgbClr val="14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211340" y="3549768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5" h="5714">
                <a:moveTo>
                  <a:pt x="11938" y="0"/>
                </a:moveTo>
                <a:lnTo>
                  <a:pt x="0" y="0"/>
                </a:lnTo>
                <a:lnTo>
                  <a:pt x="1917" y="5524"/>
                </a:lnTo>
                <a:lnTo>
                  <a:pt x="14160" y="5524"/>
                </a:lnTo>
                <a:lnTo>
                  <a:pt x="11938" y="0"/>
                </a:lnTo>
                <a:close/>
              </a:path>
            </a:pathLst>
          </a:custGeom>
          <a:solidFill>
            <a:srgbClr val="3EF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197458" y="3557325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5" h="6350">
                <a:moveTo>
                  <a:pt x="12369" y="0"/>
                </a:moveTo>
                <a:lnTo>
                  <a:pt x="0" y="0"/>
                </a:lnTo>
                <a:lnTo>
                  <a:pt x="1625" y="5918"/>
                </a:lnTo>
                <a:lnTo>
                  <a:pt x="14312" y="5918"/>
                </a:lnTo>
                <a:lnTo>
                  <a:pt x="1236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213968" y="3557325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2357" y="0"/>
                </a:moveTo>
                <a:lnTo>
                  <a:pt x="0" y="0"/>
                </a:lnTo>
                <a:lnTo>
                  <a:pt x="2044" y="5918"/>
                </a:lnTo>
                <a:lnTo>
                  <a:pt x="14744" y="5918"/>
                </a:lnTo>
                <a:lnTo>
                  <a:pt x="1235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126981" y="3526625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0" y="6362"/>
                </a:moveTo>
                <a:lnTo>
                  <a:pt x="19545" y="6362"/>
                </a:lnTo>
                <a:lnTo>
                  <a:pt x="19545" y="0"/>
                </a:lnTo>
                <a:lnTo>
                  <a:pt x="0" y="0"/>
                </a:lnTo>
                <a:lnTo>
                  <a:pt x="0" y="6362"/>
                </a:lnTo>
                <a:close/>
              </a:path>
            </a:pathLst>
          </a:custGeom>
          <a:solidFill>
            <a:srgbClr val="002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53943" y="3417494"/>
            <a:ext cx="165735" cy="109220"/>
          </a:xfrm>
          <a:custGeom>
            <a:avLst/>
            <a:gdLst/>
            <a:ahLst/>
            <a:cxnLst/>
            <a:rect l="l" t="t" r="r" b="b"/>
            <a:pathLst>
              <a:path w="165735" h="109220">
                <a:moveTo>
                  <a:pt x="165607" y="109131"/>
                </a:moveTo>
                <a:lnTo>
                  <a:pt x="0" y="109131"/>
                </a:lnTo>
                <a:lnTo>
                  <a:pt x="0" y="0"/>
                </a:lnTo>
                <a:lnTo>
                  <a:pt x="165607" y="0"/>
                </a:lnTo>
                <a:lnTo>
                  <a:pt x="165607" y="109131"/>
                </a:lnTo>
                <a:close/>
              </a:path>
            </a:pathLst>
          </a:custGeom>
          <a:solidFill>
            <a:srgbClr val="CFD1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63176" y="3428467"/>
            <a:ext cx="147129" cy="87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055835" y="3463239"/>
            <a:ext cx="2540" cy="20320"/>
          </a:xfrm>
          <a:custGeom>
            <a:avLst/>
            <a:gdLst/>
            <a:ahLst/>
            <a:cxnLst/>
            <a:rect l="l" t="t" r="r" b="b"/>
            <a:pathLst>
              <a:path w="2539" h="20320">
                <a:moveTo>
                  <a:pt x="2031" y="20053"/>
                </a:moveTo>
                <a:lnTo>
                  <a:pt x="0" y="20053"/>
                </a:lnTo>
                <a:lnTo>
                  <a:pt x="0" y="0"/>
                </a:lnTo>
                <a:lnTo>
                  <a:pt x="2031" y="0"/>
                </a:lnTo>
                <a:lnTo>
                  <a:pt x="2031" y="20053"/>
                </a:lnTo>
                <a:close/>
              </a:path>
            </a:pathLst>
          </a:custGeom>
          <a:solidFill>
            <a:srgbClr val="848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215843" y="3463239"/>
            <a:ext cx="2540" cy="20320"/>
          </a:xfrm>
          <a:custGeom>
            <a:avLst/>
            <a:gdLst/>
            <a:ahLst/>
            <a:cxnLst/>
            <a:rect l="l" t="t" r="r" b="b"/>
            <a:pathLst>
              <a:path w="2539" h="20320">
                <a:moveTo>
                  <a:pt x="2031" y="20053"/>
                </a:moveTo>
                <a:lnTo>
                  <a:pt x="0" y="20053"/>
                </a:lnTo>
                <a:lnTo>
                  <a:pt x="0" y="0"/>
                </a:lnTo>
                <a:lnTo>
                  <a:pt x="2031" y="0"/>
                </a:lnTo>
                <a:lnTo>
                  <a:pt x="2031" y="20053"/>
                </a:lnTo>
                <a:close/>
              </a:path>
            </a:pathLst>
          </a:custGeom>
          <a:solidFill>
            <a:srgbClr val="848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204550" y="352199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778" y="0"/>
                </a:moveTo>
                <a:lnTo>
                  <a:pt x="508" y="0"/>
                </a:lnTo>
                <a:lnTo>
                  <a:pt x="0" y="507"/>
                </a:lnTo>
                <a:lnTo>
                  <a:pt x="0" y="1777"/>
                </a:lnTo>
                <a:lnTo>
                  <a:pt x="508" y="2298"/>
                </a:lnTo>
                <a:lnTo>
                  <a:pt x="1778" y="2298"/>
                </a:lnTo>
                <a:lnTo>
                  <a:pt x="2286" y="1777"/>
                </a:lnTo>
                <a:lnTo>
                  <a:pt x="2286" y="507"/>
                </a:lnTo>
                <a:lnTo>
                  <a:pt x="1778" y="0"/>
                </a:lnTo>
                <a:close/>
              </a:path>
            </a:pathLst>
          </a:custGeom>
          <a:solidFill>
            <a:srgbClr val="FF6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08997" y="3411702"/>
            <a:ext cx="165608" cy="1091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78416" y="3567100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451" y="0"/>
                </a:lnTo>
              </a:path>
            </a:pathLst>
          </a:custGeom>
          <a:ln w="13233">
            <a:solidFill>
              <a:srgbClr val="CFD1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86836" y="3504198"/>
            <a:ext cx="102057" cy="225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72518" y="3525149"/>
            <a:ext cx="235585" cy="40005"/>
          </a:xfrm>
          <a:custGeom>
            <a:avLst/>
            <a:gdLst/>
            <a:ahLst/>
            <a:cxnLst/>
            <a:rect l="l" t="t" r="r" b="b"/>
            <a:pathLst>
              <a:path w="235585" h="40004">
                <a:moveTo>
                  <a:pt x="211416" y="0"/>
                </a:moveTo>
                <a:lnTo>
                  <a:pt x="24079" y="0"/>
                </a:lnTo>
                <a:lnTo>
                  <a:pt x="0" y="39941"/>
                </a:lnTo>
                <a:lnTo>
                  <a:pt x="235496" y="39941"/>
                </a:lnTo>
                <a:lnTo>
                  <a:pt x="211416" y="0"/>
                </a:lnTo>
                <a:close/>
              </a:path>
            </a:pathLst>
          </a:custGeom>
          <a:solidFill>
            <a:srgbClr val="A3A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93231" y="3531235"/>
            <a:ext cx="196850" cy="37465"/>
          </a:xfrm>
          <a:custGeom>
            <a:avLst/>
            <a:gdLst/>
            <a:ahLst/>
            <a:cxnLst/>
            <a:rect l="l" t="t" r="r" b="b"/>
            <a:pathLst>
              <a:path w="196850" h="37464">
                <a:moveTo>
                  <a:pt x="181203" y="0"/>
                </a:moveTo>
                <a:lnTo>
                  <a:pt x="15595" y="0"/>
                </a:lnTo>
                <a:lnTo>
                  <a:pt x="0" y="36957"/>
                </a:lnTo>
                <a:lnTo>
                  <a:pt x="196811" y="36957"/>
                </a:lnTo>
                <a:lnTo>
                  <a:pt x="181203" y="0"/>
                </a:lnTo>
                <a:close/>
              </a:path>
            </a:pathLst>
          </a:custGeom>
          <a:solidFill>
            <a:srgbClr val="002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410734" y="3536452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13093" y="0"/>
                </a:moveTo>
                <a:lnTo>
                  <a:pt x="1892" y="0"/>
                </a:lnTo>
                <a:lnTo>
                  <a:pt x="0" y="4838"/>
                </a:lnTo>
                <a:lnTo>
                  <a:pt x="11468" y="4838"/>
                </a:lnTo>
                <a:lnTo>
                  <a:pt x="13093" y="0"/>
                </a:lnTo>
                <a:close/>
              </a:path>
            </a:pathLst>
          </a:custGeom>
          <a:solidFill>
            <a:srgbClr val="FF7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426038" y="3536452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12738" y="0"/>
                </a:moveTo>
                <a:lnTo>
                  <a:pt x="1536" y="0"/>
                </a:lnTo>
                <a:lnTo>
                  <a:pt x="0" y="4838"/>
                </a:lnTo>
                <a:lnTo>
                  <a:pt x="11468" y="4838"/>
                </a:lnTo>
                <a:lnTo>
                  <a:pt x="12738" y="0"/>
                </a:lnTo>
                <a:close/>
              </a:path>
            </a:pathLst>
          </a:custGeom>
          <a:solidFill>
            <a:srgbClr val="E7F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441330" y="3536452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2382" y="0"/>
                </a:moveTo>
                <a:lnTo>
                  <a:pt x="1168" y="0"/>
                </a:lnTo>
                <a:lnTo>
                  <a:pt x="0" y="4838"/>
                </a:lnTo>
                <a:lnTo>
                  <a:pt x="11468" y="4838"/>
                </a:lnTo>
                <a:lnTo>
                  <a:pt x="12382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56635" y="3536452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79">
                <a:moveTo>
                  <a:pt x="12026" y="0"/>
                </a:moveTo>
                <a:lnTo>
                  <a:pt x="825" y="0"/>
                </a:lnTo>
                <a:lnTo>
                  <a:pt x="0" y="4838"/>
                </a:lnTo>
                <a:lnTo>
                  <a:pt x="11468" y="4838"/>
                </a:lnTo>
                <a:lnTo>
                  <a:pt x="12026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471567" y="3536452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79">
                <a:moveTo>
                  <a:pt x="11671" y="0"/>
                </a:moveTo>
                <a:lnTo>
                  <a:pt x="469" y="0"/>
                </a:lnTo>
                <a:lnTo>
                  <a:pt x="0" y="4838"/>
                </a:lnTo>
                <a:lnTo>
                  <a:pt x="11468" y="4838"/>
                </a:lnTo>
                <a:lnTo>
                  <a:pt x="1167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86872" y="3536452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79">
                <a:moveTo>
                  <a:pt x="11468" y="4838"/>
                </a:moveTo>
                <a:lnTo>
                  <a:pt x="0" y="4838"/>
                </a:lnTo>
                <a:lnTo>
                  <a:pt x="101" y="0"/>
                </a:lnTo>
                <a:lnTo>
                  <a:pt x="11303" y="0"/>
                </a:lnTo>
                <a:lnTo>
                  <a:pt x="11468" y="4838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501910" y="3536452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4" h="5079">
                <a:moveTo>
                  <a:pt x="11201" y="0"/>
                </a:moveTo>
                <a:lnTo>
                  <a:pt x="0" y="0"/>
                </a:lnTo>
                <a:lnTo>
                  <a:pt x="254" y="4838"/>
                </a:lnTo>
                <a:lnTo>
                  <a:pt x="11722" y="4838"/>
                </a:lnTo>
                <a:lnTo>
                  <a:pt x="1120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516858" y="3536452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1201" y="0"/>
                </a:moveTo>
                <a:lnTo>
                  <a:pt x="0" y="0"/>
                </a:lnTo>
                <a:lnTo>
                  <a:pt x="609" y="4838"/>
                </a:lnTo>
                <a:lnTo>
                  <a:pt x="12077" y="4838"/>
                </a:lnTo>
                <a:lnTo>
                  <a:pt x="1120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07996" y="3543079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3601" y="0"/>
                </a:moveTo>
                <a:lnTo>
                  <a:pt x="2032" y="0"/>
                </a:lnTo>
                <a:lnTo>
                  <a:pt x="0" y="5168"/>
                </a:lnTo>
                <a:lnTo>
                  <a:pt x="11861" y="5168"/>
                </a:lnTo>
                <a:lnTo>
                  <a:pt x="13601" y="0"/>
                </a:lnTo>
                <a:close/>
              </a:path>
            </a:pathLst>
          </a:custGeom>
          <a:solidFill>
            <a:srgbClr val="83F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23822" y="3543079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3208" y="0"/>
                </a:moveTo>
                <a:lnTo>
                  <a:pt x="1638" y="0"/>
                </a:lnTo>
                <a:lnTo>
                  <a:pt x="0" y="5168"/>
                </a:lnTo>
                <a:lnTo>
                  <a:pt x="11861" y="5168"/>
                </a:lnTo>
                <a:lnTo>
                  <a:pt x="1320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39622" y="3543079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2839" y="0"/>
                </a:moveTo>
                <a:lnTo>
                  <a:pt x="1270" y="0"/>
                </a:lnTo>
                <a:lnTo>
                  <a:pt x="0" y="5168"/>
                </a:lnTo>
                <a:lnTo>
                  <a:pt x="11861" y="5168"/>
                </a:lnTo>
                <a:lnTo>
                  <a:pt x="12839" y="0"/>
                </a:lnTo>
                <a:close/>
              </a:path>
            </a:pathLst>
          </a:custGeom>
          <a:solidFill>
            <a:srgbClr val="5F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55447" y="3543079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458" y="0"/>
                </a:moveTo>
                <a:lnTo>
                  <a:pt x="889" y="0"/>
                </a:lnTo>
                <a:lnTo>
                  <a:pt x="0" y="5168"/>
                </a:lnTo>
                <a:lnTo>
                  <a:pt x="11861" y="5168"/>
                </a:lnTo>
                <a:lnTo>
                  <a:pt x="1245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70876" y="3543079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077" y="0"/>
                </a:moveTo>
                <a:lnTo>
                  <a:pt x="508" y="0"/>
                </a:lnTo>
                <a:lnTo>
                  <a:pt x="0" y="5168"/>
                </a:lnTo>
                <a:lnTo>
                  <a:pt x="11861" y="5168"/>
                </a:lnTo>
                <a:lnTo>
                  <a:pt x="1207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86701" y="3543079"/>
            <a:ext cx="12065" cy="5715"/>
          </a:xfrm>
          <a:custGeom>
            <a:avLst/>
            <a:gdLst/>
            <a:ahLst/>
            <a:cxnLst/>
            <a:rect l="l" t="t" r="r" b="b"/>
            <a:pathLst>
              <a:path w="12064" h="5714">
                <a:moveTo>
                  <a:pt x="11861" y="5168"/>
                </a:moveTo>
                <a:lnTo>
                  <a:pt x="0" y="5168"/>
                </a:lnTo>
                <a:lnTo>
                  <a:pt x="114" y="0"/>
                </a:lnTo>
                <a:lnTo>
                  <a:pt x="11684" y="0"/>
                </a:lnTo>
                <a:lnTo>
                  <a:pt x="11861" y="5168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02248" y="3543079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1569" y="0"/>
                </a:moveTo>
                <a:lnTo>
                  <a:pt x="0" y="0"/>
                </a:lnTo>
                <a:lnTo>
                  <a:pt x="253" y="5168"/>
                </a:lnTo>
                <a:lnTo>
                  <a:pt x="12128" y="5168"/>
                </a:lnTo>
                <a:lnTo>
                  <a:pt x="1156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517693" y="3543079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1569" y="0"/>
                </a:moveTo>
                <a:lnTo>
                  <a:pt x="0" y="0"/>
                </a:lnTo>
                <a:lnTo>
                  <a:pt x="634" y="5168"/>
                </a:lnTo>
                <a:lnTo>
                  <a:pt x="12496" y="5168"/>
                </a:lnTo>
                <a:lnTo>
                  <a:pt x="1156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405234" y="3549768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4">
                <a:moveTo>
                  <a:pt x="14109" y="0"/>
                </a:moveTo>
                <a:lnTo>
                  <a:pt x="2158" y="0"/>
                </a:lnTo>
                <a:lnTo>
                  <a:pt x="0" y="5524"/>
                </a:lnTo>
                <a:lnTo>
                  <a:pt x="12255" y="5524"/>
                </a:lnTo>
                <a:lnTo>
                  <a:pt x="14109" y="0"/>
                </a:lnTo>
                <a:close/>
              </a:path>
            </a:pathLst>
          </a:custGeom>
          <a:solidFill>
            <a:srgbClr val="FFE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421580" y="3549768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3690" y="0"/>
                </a:moveTo>
                <a:lnTo>
                  <a:pt x="1765" y="0"/>
                </a:lnTo>
                <a:lnTo>
                  <a:pt x="0" y="5524"/>
                </a:lnTo>
                <a:lnTo>
                  <a:pt x="12255" y="5524"/>
                </a:lnTo>
                <a:lnTo>
                  <a:pt x="13690" y="0"/>
                </a:lnTo>
                <a:close/>
              </a:path>
            </a:pathLst>
          </a:custGeom>
          <a:solidFill>
            <a:srgbClr val="E7F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437914" y="3549768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3284" y="0"/>
                </a:moveTo>
                <a:lnTo>
                  <a:pt x="1346" y="0"/>
                </a:lnTo>
                <a:lnTo>
                  <a:pt x="0" y="5524"/>
                </a:lnTo>
                <a:lnTo>
                  <a:pt x="12242" y="5524"/>
                </a:lnTo>
                <a:lnTo>
                  <a:pt x="13284" y="0"/>
                </a:lnTo>
                <a:close/>
              </a:path>
            </a:pathLst>
          </a:custGeom>
          <a:solidFill>
            <a:srgbClr val="90E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454260" y="3549768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2877" y="0"/>
                </a:moveTo>
                <a:lnTo>
                  <a:pt x="927" y="0"/>
                </a:lnTo>
                <a:lnTo>
                  <a:pt x="0" y="5524"/>
                </a:lnTo>
                <a:lnTo>
                  <a:pt x="12242" y="5524"/>
                </a:lnTo>
                <a:lnTo>
                  <a:pt x="1287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470197" y="354976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484" y="0"/>
                </a:moveTo>
                <a:lnTo>
                  <a:pt x="533" y="0"/>
                </a:lnTo>
                <a:lnTo>
                  <a:pt x="0" y="5524"/>
                </a:lnTo>
                <a:lnTo>
                  <a:pt x="12242" y="5524"/>
                </a:lnTo>
                <a:lnTo>
                  <a:pt x="1248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486543" y="354976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2242" y="5524"/>
                </a:moveTo>
                <a:lnTo>
                  <a:pt x="0" y="5524"/>
                </a:lnTo>
                <a:lnTo>
                  <a:pt x="126" y="0"/>
                </a:lnTo>
                <a:lnTo>
                  <a:pt x="12064" y="0"/>
                </a:lnTo>
                <a:lnTo>
                  <a:pt x="12242" y="5524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02598" y="354976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1937" y="0"/>
                </a:moveTo>
                <a:lnTo>
                  <a:pt x="0" y="0"/>
                </a:lnTo>
                <a:lnTo>
                  <a:pt x="266" y="5524"/>
                </a:lnTo>
                <a:lnTo>
                  <a:pt x="12522" y="5524"/>
                </a:lnTo>
                <a:lnTo>
                  <a:pt x="1193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18525" y="3549768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1950" y="0"/>
                </a:moveTo>
                <a:lnTo>
                  <a:pt x="0" y="0"/>
                </a:lnTo>
                <a:lnTo>
                  <a:pt x="698" y="5524"/>
                </a:lnTo>
                <a:lnTo>
                  <a:pt x="12941" y="5524"/>
                </a:lnTo>
                <a:lnTo>
                  <a:pt x="11950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02110" y="3557325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4681" y="0"/>
                </a:moveTo>
                <a:lnTo>
                  <a:pt x="2324" y="0"/>
                </a:lnTo>
                <a:lnTo>
                  <a:pt x="0" y="5918"/>
                </a:lnTo>
                <a:lnTo>
                  <a:pt x="12700" y="5918"/>
                </a:lnTo>
                <a:lnTo>
                  <a:pt x="146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419052" y="3557325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4" h="6350">
                <a:moveTo>
                  <a:pt x="14236" y="0"/>
                </a:moveTo>
                <a:lnTo>
                  <a:pt x="1879" y="0"/>
                </a:lnTo>
                <a:lnTo>
                  <a:pt x="0" y="5918"/>
                </a:lnTo>
                <a:lnTo>
                  <a:pt x="12687" y="5918"/>
                </a:lnTo>
                <a:lnTo>
                  <a:pt x="14236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35968" y="3557325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13804" y="0"/>
                </a:moveTo>
                <a:lnTo>
                  <a:pt x="1447" y="0"/>
                </a:lnTo>
                <a:lnTo>
                  <a:pt x="0" y="5918"/>
                </a:lnTo>
                <a:lnTo>
                  <a:pt x="12700" y="5918"/>
                </a:lnTo>
                <a:lnTo>
                  <a:pt x="1380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452910" y="3557325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13373" y="0"/>
                </a:moveTo>
                <a:lnTo>
                  <a:pt x="1003" y="0"/>
                </a:lnTo>
                <a:lnTo>
                  <a:pt x="0" y="5918"/>
                </a:lnTo>
                <a:lnTo>
                  <a:pt x="12687" y="5918"/>
                </a:lnTo>
                <a:lnTo>
                  <a:pt x="13373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69417" y="3557325"/>
            <a:ext cx="13335" cy="6350"/>
          </a:xfrm>
          <a:custGeom>
            <a:avLst/>
            <a:gdLst/>
            <a:ahLst/>
            <a:cxnLst/>
            <a:rect l="l" t="t" r="r" b="b"/>
            <a:pathLst>
              <a:path w="13335" h="6350">
                <a:moveTo>
                  <a:pt x="12941" y="0"/>
                </a:moveTo>
                <a:lnTo>
                  <a:pt x="584" y="0"/>
                </a:lnTo>
                <a:lnTo>
                  <a:pt x="0" y="5918"/>
                </a:lnTo>
                <a:lnTo>
                  <a:pt x="12687" y="5918"/>
                </a:lnTo>
                <a:lnTo>
                  <a:pt x="1294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486359" y="3557325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687" y="5918"/>
                </a:moveTo>
                <a:lnTo>
                  <a:pt x="0" y="5918"/>
                </a:lnTo>
                <a:lnTo>
                  <a:pt x="139" y="0"/>
                </a:lnTo>
                <a:lnTo>
                  <a:pt x="12496" y="0"/>
                </a:lnTo>
                <a:lnTo>
                  <a:pt x="12687" y="5918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02983" y="3557325"/>
            <a:ext cx="13335" cy="6350"/>
          </a:xfrm>
          <a:custGeom>
            <a:avLst/>
            <a:gdLst/>
            <a:ahLst/>
            <a:cxnLst/>
            <a:rect l="l" t="t" r="r" b="b"/>
            <a:pathLst>
              <a:path w="13335" h="6350">
                <a:moveTo>
                  <a:pt x="12357" y="0"/>
                </a:moveTo>
                <a:lnTo>
                  <a:pt x="0" y="0"/>
                </a:lnTo>
                <a:lnTo>
                  <a:pt x="292" y="5918"/>
                </a:lnTo>
                <a:lnTo>
                  <a:pt x="12992" y="5918"/>
                </a:lnTo>
                <a:lnTo>
                  <a:pt x="1235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19468" y="3557325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12369" y="0"/>
                </a:moveTo>
                <a:lnTo>
                  <a:pt x="0" y="0"/>
                </a:lnTo>
                <a:lnTo>
                  <a:pt x="749" y="5918"/>
                </a:lnTo>
                <a:lnTo>
                  <a:pt x="13436" y="5918"/>
                </a:lnTo>
                <a:lnTo>
                  <a:pt x="1236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46645" y="3536452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11201" y="0"/>
                </a:moveTo>
                <a:lnTo>
                  <a:pt x="0" y="0"/>
                </a:lnTo>
                <a:lnTo>
                  <a:pt x="1333" y="4838"/>
                </a:lnTo>
                <a:lnTo>
                  <a:pt x="12801" y="4838"/>
                </a:lnTo>
                <a:lnTo>
                  <a:pt x="1120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61594" y="3536452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11214" y="0"/>
                </a:moveTo>
                <a:lnTo>
                  <a:pt x="0" y="0"/>
                </a:lnTo>
                <a:lnTo>
                  <a:pt x="1689" y="4838"/>
                </a:lnTo>
                <a:lnTo>
                  <a:pt x="13157" y="4838"/>
                </a:lnTo>
                <a:lnTo>
                  <a:pt x="11214" y="0"/>
                </a:lnTo>
                <a:close/>
              </a:path>
            </a:pathLst>
          </a:custGeom>
          <a:solidFill>
            <a:srgbClr val="FF8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48457" y="3543079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5" h="5714">
                <a:moveTo>
                  <a:pt x="11569" y="0"/>
                </a:moveTo>
                <a:lnTo>
                  <a:pt x="0" y="0"/>
                </a:lnTo>
                <a:lnTo>
                  <a:pt x="1409" y="5168"/>
                </a:lnTo>
                <a:lnTo>
                  <a:pt x="13284" y="5168"/>
                </a:lnTo>
                <a:lnTo>
                  <a:pt x="11569" y="0"/>
                </a:lnTo>
                <a:close/>
              </a:path>
            </a:pathLst>
          </a:custGeom>
          <a:solidFill>
            <a:srgbClr val="009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63901" y="3543079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1569" y="0"/>
                </a:moveTo>
                <a:lnTo>
                  <a:pt x="0" y="0"/>
                </a:lnTo>
                <a:lnTo>
                  <a:pt x="1790" y="5168"/>
                </a:lnTo>
                <a:lnTo>
                  <a:pt x="13652" y="5168"/>
                </a:lnTo>
                <a:lnTo>
                  <a:pt x="11569" y="0"/>
                </a:lnTo>
                <a:close/>
              </a:path>
            </a:pathLst>
          </a:custGeom>
          <a:solidFill>
            <a:srgbClr val="FFE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550293" y="3549768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1938" y="0"/>
                </a:moveTo>
                <a:lnTo>
                  <a:pt x="0" y="0"/>
                </a:lnTo>
                <a:lnTo>
                  <a:pt x="1511" y="5524"/>
                </a:lnTo>
                <a:lnTo>
                  <a:pt x="13754" y="5524"/>
                </a:lnTo>
                <a:lnTo>
                  <a:pt x="11938" y="0"/>
                </a:lnTo>
                <a:close/>
              </a:path>
            </a:pathLst>
          </a:custGeom>
          <a:solidFill>
            <a:srgbClr val="E7F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566233" y="3549768"/>
            <a:ext cx="14604" cy="5715"/>
          </a:xfrm>
          <a:custGeom>
            <a:avLst/>
            <a:gdLst/>
            <a:ahLst/>
            <a:cxnLst/>
            <a:rect l="l" t="t" r="r" b="b"/>
            <a:pathLst>
              <a:path w="14604" h="5714">
                <a:moveTo>
                  <a:pt x="11938" y="0"/>
                </a:moveTo>
                <a:lnTo>
                  <a:pt x="0" y="0"/>
                </a:lnTo>
                <a:lnTo>
                  <a:pt x="1905" y="5524"/>
                </a:lnTo>
                <a:lnTo>
                  <a:pt x="14160" y="5524"/>
                </a:lnTo>
                <a:lnTo>
                  <a:pt x="11938" y="0"/>
                </a:lnTo>
                <a:close/>
              </a:path>
            </a:pathLst>
          </a:custGeom>
          <a:solidFill>
            <a:srgbClr val="3EF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52352" y="3557325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4" h="6350">
                <a:moveTo>
                  <a:pt x="12369" y="0"/>
                </a:moveTo>
                <a:lnTo>
                  <a:pt x="0" y="0"/>
                </a:lnTo>
                <a:lnTo>
                  <a:pt x="1625" y="5918"/>
                </a:lnTo>
                <a:lnTo>
                  <a:pt x="14312" y="5918"/>
                </a:lnTo>
                <a:lnTo>
                  <a:pt x="1236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68848" y="3557325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2369" y="0"/>
                </a:moveTo>
                <a:lnTo>
                  <a:pt x="0" y="0"/>
                </a:lnTo>
                <a:lnTo>
                  <a:pt x="2057" y="5918"/>
                </a:lnTo>
                <a:lnTo>
                  <a:pt x="14757" y="5918"/>
                </a:lnTo>
                <a:lnTo>
                  <a:pt x="1236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81870" y="3528619"/>
            <a:ext cx="19685" cy="4445"/>
          </a:xfrm>
          <a:custGeom>
            <a:avLst/>
            <a:gdLst/>
            <a:ahLst/>
            <a:cxnLst/>
            <a:rect l="l" t="t" r="r" b="b"/>
            <a:pathLst>
              <a:path w="19685" h="4445">
                <a:moveTo>
                  <a:pt x="0" y="4368"/>
                </a:moveTo>
                <a:lnTo>
                  <a:pt x="19545" y="4368"/>
                </a:lnTo>
                <a:lnTo>
                  <a:pt x="19545" y="0"/>
                </a:lnTo>
                <a:lnTo>
                  <a:pt x="0" y="0"/>
                </a:lnTo>
                <a:lnTo>
                  <a:pt x="0" y="4368"/>
                </a:lnTo>
                <a:close/>
              </a:path>
            </a:pathLst>
          </a:custGeom>
          <a:solidFill>
            <a:srgbClr val="002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33305" y="3567100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451" y="0"/>
                </a:lnTo>
              </a:path>
            </a:pathLst>
          </a:custGeom>
          <a:ln w="132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46440" y="3514864"/>
            <a:ext cx="92633" cy="2145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02792" y="3419551"/>
            <a:ext cx="235496" cy="1506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63340" y="3567100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451" y="0"/>
                </a:lnTo>
              </a:path>
            </a:pathLst>
          </a:custGeom>
          <a:ln w="13233">
            <a:solidFill>
              <a:srgbClr val="CFD1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77191" y="3516923"/>
            <a:ext cx="91668" cy="215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325078" y="2887820"/>
            <a:ext cx="198018" cy="1980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73298" y="1888586"/>
            <a:ext cx="198018" cy="1980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321593" y="2543604"/>
            <a:ext cx="198031" cy="1980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235707" y="2185164"/>
            <a:ext cx="198031" cy="1980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54844" y="1886140"/>
            <a:ext cx="2273206" cy="12777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15233" y="2138698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19" h="464819">
                <a:moveTo>
                  <a:pt x="232156" y="0"/>
                </a:moveTo>
                <a:lnTo>
                  <a:pt x="185367" y="4717"/>
                </a:lnTo>
                <a:lnTo>
                  <a:pt x="141789" y="18247"/>
                </a:lnTo>
                <a:lnTo>
                  <a:pt x="102354" y="39655"/>
                </a:lnTo>
                <a:lnTo>
                  <a:pt x="67995" y="68006"/>
                </a:lnTo>
                <a:lnTo>
                  <a:pt x="39647" y="102368"/>
                </a:lnTo>
                <a:lnTo>
                  <a:pt x="18243" y="141805"/>
                </a:lnTo>
                <a:lnTo>
                  <a:pt x="4716" y="185383"/>
                </a:lnTo>
                <a:lnTo>
                  <a:pt x="0" y="232168"/>
                </a:lnTo>
                <a:lnTo>
                  <a:pt x="4716" y="278961"/>
                </a:lnTo>
                <a:lnTo>
                  <a:pt x="18243" y="322544"/>
                </a:lnTo>
                <a:lnTo>
                  <a:pt x="39647" y="361984"/>
                </a:lnTo>
                <a:lnTo>
                  <a:pt x="67995" y="396346"/>
                </a:lnTo>
                <a:lnTo>
                  <a:pt x="102354" y="424697"/>
                </a:lnTo>
                <a:lnTo>
                  <a:pt x="141789" y="446104"/>
                </a:lnTo>
                <a:lnTo>
                  <a:pt x="185367" y="459633"/>
                </a:lnTo>
                <a:lnTo>
                  <a:pt x="232156" y="464350"/>
                </a:lnTo>
                <a:lnTo>
                  <a:pt x="278948" y="459633"/>
                </a:lnTo>
                <a:lnTo>
                  <a:pt x="322530" y="446104"/>
                </a:lnTo>
                <a:lnTo>
                  <a:pt x="361967" y="424697"/>
                </a:lnTo>
                <a:lnTo>
                  <a:pt x="396327" y="396346"/>
                </a:lnTo>
                <a:lnTo>
                  <a:pt x="424676" y="361984"/>
                </a:lnTo>
                <a:lnTo>
                  <a:pt x="446080" y="322544"/>
                </a:lnTo>
                <a:lnTo>
                  <a:pt x="459608" y="278961"/>
                </a:lnTo>
                <a:lnTo>
                  <a:pt x="464324" y="232168"/>
                </a:lnTo>
                <a:lnTo>
                  <a:pt x="459608" y="185383"/>
                </a:lnTo>
                <a:lnTo>
                  <a:pt x="446080" y="141805"/>
                </a:lnTo>
                <a:lnTo>
                  <a:pt x="424676" y="102368"/>
                </a:lnTo>
                <a:lnTo>
                  <a:pt x="396327" y="68006"/>
                </a:lnTo>
                <a:lnTo>
                  <a:pt x="361967" y="39655"/>
                </a:lnTo>
                <a:lnTo>
                  <a:pt x="322530" y="18247"/>
                </a:lnTo>
                <a:lnTo>
                  <a:pt x="278948" y="4717"/>
                </a:lnTo>
                <a:lnTo>
                  <a:pt x="23215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986891" y="2297374"/>
            <a:ext cx="2546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latin typeface="Arial Rounded MT Bold"/>
                <a:cs typeface="Arial Rounded MT Bold"/>
              </a:rPr>
              <a:t>LIVE</a:t>
            </a:r>
            <a:endParaRPr sz="800">
              <a:latin typeface="Arial Rounded MT Bold"/>
              <a:cs typeface="Arial Rounded MT Bold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247931" y="2348686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301" y="0"/>
                </a:moveTo>
                <a:lnTo>
                  <a:pt x="16062" y="2064"/>
                </a:lnTo>
                <a:lnTo>
                  <a:pt x="7702" y="7696"/>
                </a:lnTo>
                <a:lnTo>
                  <a:pt x="2066" y="16052"/>
                </a:lnTo>
                <a:lnTo>
                  <a:pt x="0" y="26288"/>
                </a:lnTo>
                <a:lnTo>
                  <a:pt x="2066" y="36518"/>
                </a:lnTo>
                <a:lnTo>
                  <a:pt x="7702" y="44870"/>
                </a:lnTo>
                <a:lnTo>
                  <a:pt x="16062" y="50500"/>
                </a:lnTo>
                <a:lnTo>
                  <a:pt x="26301" y="52565"/>
                </a:lnTo>
                <a:lnTo>
                  <a:pt x="36525" y="50500"/>
                </a:lnTo>
                <a:lnTo>
                  <a:pt x="44878" y="44870"/>
                </a:lnTo>
                <a:lnTo>
                  <a:pt x="50511" y="36518"/>
                </a:lnTo>
                <a:lnTo>
                  <a:pt x="52578" y="26288"/>
                </a:lnTo>
                <a:lnTo>
                  <a:pt x="50511" y="16052"/>
                </a:lnTo>
                <a:lnTo>
                  <a:pt x="44878" y="7696"/>
                </a:lnTo>
                <a:lnTo>
                  <a:pt x="36525" y="2064"/>
                </a:lnTo>
                <a:lnTo>
                  <a:pt x="26301" y="0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346633" y="1969457"/>
            <a:ext cx="467995" cy="467995"/>
          </a:xfrm>
          <a:custGeom>
            <a:avLst/>
            <a:gdLst/>
            <a:ahLst/>
            <a:cxnLst/>
            <a:rect l="l" t="t" r="r" b="b"/>
            <a:pathLst>
              <a:path w="467994" h="467994">
                <a:moveTo>
                  <a:pt x="233934" y="0"/>
                </a:move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3"/>
                </a:lnTo>
                <a:lnTo>
                  <a:pt x="4752" y="281079"/>
                </a:lnTo>
                <a:lnTo>
                  <a:pt x="18383" y="324989"/>
                </a:lnTo>
                <a:lnTo>
                  <a:pt x="39952" y="364724"/>
                </a:lnTo>
                <a:lnTo>
                  <a:pt x="68518" y="399343"/>
                </a:lnTo>
                <a:lnTo>
                  <a:pt x="103139" y="427906"/>
                </a:lnTo>
                <a:lnTo>
                  <a:pt x="142876" y="449473"/>
                </a:lnTo>
                <a:lnTo>
                  <a:pt x="186788" y="463103"/>
                </a:lnTo>
                <a:lnTo>
                  <a:pt x="233934" y="467855"/>
                </a:lnTo>
                <a:lnTo>
                  <a:pt x="281079" y="463103"/>
                </a:lnTo>
                <a:lnTo>
                  <a:pt x="305497" y="455523"/>
                </a:lnTo>
                <a:lnTo>
                  <a:pt x="233934" y="455523"/>
                </a:lnTo>
                <a:lnTo>
                  <a:pt x="189273" y="451021"/>
                </a:lnTo>
                <a:lnTo>
                  <a:pt x="147677" y="438109"/>
                </a:lnTo>
                <a:lnTo>
                  <a:pt x="110037" y="417678"/>
                </a:lnTo>
                <a:lnTo>
                  <a:pt x="77242" y="390620"/>
                </a:lnTo>
                <a:lnTo>
                  <a:pt x="50185" y="357825"/>
                </a:lnTo>
                <a:lnTo>
                  <a:pt x="29756" y="320185"/>
                </a:lnTo>
                <a:lnTo>
                  <a:pt x="16845" y="278591"/>
                </a:lnTo>
                <a:lnTo>
                  <a:pt x="12344" y="233933"/>
                </a:lnTo>
                <a:lnTo>
                  <a:pt x="16845" y="189273"/>
                </a:lnTo>
                <a:lnTo>
                  <a:pt x="29756" y="147677"/>
                </a:lnTo>
                <a:lnTo>
                  <a:pt x="50185" y="110037"/>
                </a:lnTo>
                <a:lnTo>
                  <a:pt x="77242" y="77242"/>
                </a:lnTo>
                <a:lnTo>
                  <a:pt x="110037" y="50185"/>
                </a:lnTo>
                <a:lnTo>
                  <a:pt x="147677" y="29756"/>
                </a:lnTo>
                <a:lnTo>
                  <a:pt x="189273" y="16845"/>
                </a:lnTo>
                <a:lnTo>
                  <a:pt x="233934" y="12344"/>
                </a:lnTo>
                <a:lnTo>
                  <a:pt x="305534" y="12344"/>
                </a:lnTo>
                <a:lnTo>
                  <a:pt x="281079" y="4752"/>
                </a:lnTo>
                <a:lnTo>
                  <a:pt x="233934" y="0"/>
                </a:lnTo>
                <a:close/>
              </a:path>
              <a:path w="467994" h="467994">
                <a:moveTo>
                  <a:pt x="305534" y="12344"/>
                </a:moveTo>
                <a:lnTo>
                  <a:pt x="233934" y="12344"/>
                </a:lnTo>
                <a:lnTo>
                  <a:pt x="278591" y="16845"/>
                </a:lnTo>
                <a:lnTo>
                  <a:pt x="320185" y="29756"/>
                </a:lnTo>
                <a:lnTo>
                  <a:pt x="357825" y="50185"/>
                </a:lnTo>
                <a:lnTo>
                  <a:pt x="390620" y="77242"/>
                </a:lnTo>
                <a:lnTo>
                  <a:pt x="417678" y="110037"/>
                </a:lnTo>
                <a:lnTo>
                  <a:pt x="438109" y="147677"/>
                </a:lnTo>
                <a:lnTo>
                  <a:pt x="451021" y="189273"/>
                </a:lnTo>
                <a:lnTo>
                  <a:pt x="455523" y="233933"/>
                </a:lnTo>
                <a:lnTo>
                  <a:pt x="451021" y="278591"/>
                </a:lnTo>
                <a:lnTo>
                  <a:pt x="438109" y="320185"/>
                </a:lnTo>
                <a:lnTo>
                  <a:pt x="417678" y="357825"/>
                </a:lnTo>
                <a:lnTo>
                  <a:pt x="390620" y="390620"/>
                </a:lnTo>
                <a:lnTo>
                  <a:pt x="357825" y="417678"/>
                </a:lnTo>
                <a:lnTo>
                  <a:pt x="320185" y="438109"/>
                </a:lnTo>
                <a:lnTo>
                  <a:pt x="278591" y="451021"/>
                </a:lnTo>
                <a:lnTo>
                  <a:pt x="233934" y="455523"/>
                </a:lnTo>
                <a:lnTo>
                  <a:pt x="305497" y="455523"/>
                </a:lnTo>
                <a:lnTo>
                  <a:pt x="364724" y="427906"/>
                </a:lnTo>
                <a:lnTo>
                  <a:pt x="399343" y="399343"/>
                </a:lnTo>
                <a:lnTo>
                  <a:pt x="427906" y="364724"/>
                </a:lnTo>
                <a:lnTo>
                  <a:pt x="449473" y="324989"/>
                </a:lnTo>
                <a:lnTo>
                  <a:pt x="463103" y="281079"/>
                </a:lnTo>
                <a:lnTo>
                  <a:pt x="467855" y="233933"/>
                </a:lnTo>
                <a:lnTo>
                  <a:pt x="463103" y="186788"/>
                </a:lnTo>
                <a:lnTo>
                  <a:pt x="449473" y="142876"/>
                </a:lnTo>
                <a:lnTo>
                  <a:pt x="427906" y="103139"/>
                </a:lnTo>
                <a:lnTo>
                  <a:pt x="399343" y="68518"/>
                </a:lnTo>
                <a:lnTo>
                  <a:pt x="364724" y="39952"/>
                </a:lnTo>
                <a:lnTo>
                  <a:pt x="324989" y="18383"/>
                </a:lnTo>
                <a:lnTo>
                  <a:pt x="305534" y="12344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391985" y="2014810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89" h="377189">
                <a:moveTo>
                  <a:pt x="188582" y="0"/>
                </a:moveTo>
                <a:lnTo>
                  <a:pt x="138449" y="6735"/>
                </a:lnTo>
                <a:lnTo>
                  <a:pt x="93400" y="25743"/>
                </a:lnTo>
                <a:lnTo>
                  <a:pt x="55233" y="55229"/>
                </a:lnTo>
                <a:lnTo>
                  <a:pt x="25746" y="93394"/>
                </a:lnTo>
                <a:lnTo>
                  <a:pt x="6736" y="138444"/>
                </a:lnTo>
                <a:lnTo>
                  <a:pt x="0" y="188582"/>
                </a:lnTo>
                <a:lnTo>
                  <a:pt x="6736" y="238710"/>
                </a:lnTo>
                <a:lnTo>
                  <a:pt x="25746" y="283755"/>
                </a:lnTo>
                <a:lnTo>
                  <a:pt x="55233" y="321919"/>
                </a:lnTo>
                <a:lnTo>
                  <a:pt x="93400" y="351405"/>
                </a:lnTo>
                <a:lnTo>
                  <a:pt x="138449" y="370415"/>
                </a:lnTo>
                <a:lnTo>
                  <a:pt x="188582" y="377151"/>
                </a:lnTo>
                <a:lnTo>
                  <a:pt x="238711" y="370415"/>
                </a:lnTo>
                <a:lnTo>
                  <a:pt x="283758" y="351405"/>
                </a:lnTo>
                <a:lnTo>
                  <a:pt x="321925" y="321919"/>
                </a:lnTo>
                <a:lnTo>
                  <a:pt x="351415" y="283755"/>
                </a:lnTo>
                <a:lnTo>
                  <a:pt x="370427" y="238710"/>
                </a:lnTo>
                <a:lnTo>
                  <a:pt x="377164" y="188582"/>
                </a:lnTo>
                <a:lnTo>
                  <a:pt x="370427" y="138444"/>
                </a:lnTo>
                <a:lnTo>
                  <a:pt x="351415" y="93394"/>
                </a:lnTo>
                <a:lnTo>
                  <a:pt x="321925" y="55229"/>
                </a:lnTo>
                <a:lnTo>
                  <a:pt x="283758" y="25743"/>
                </a:lnTo>
                <a:lnTo>
                  <a:pt x="238711" y="6735"/>
                </a:lnTo>
                <a:lnTo>
                  <a:pt x="18858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452543" y="2085381"/>
            <a:ext cx="244560" cy="23692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8178" y="2708598"/>
            <a:ext cx="2761336" cy="12928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77317" y="4773955"/>
            <a:ext cx="871855" cy="613410"/>
          </a:xfrm>
          <a:custGeom>
            <a:avLst/>
            <a:gdLst/>
            <a:ahLst/>
            <a:cxnLst/>
            <a:rect l="l" t="t" r="r" b="b"/>
            <a:pathLst>
              <a:path w="871855" h="613410">
                <a:moveTo>
                  <a:pt x="801780" y="196849"/>
                </a:moveTo>
                <a:lnTo>
                  <a:pt x="69345" y="196849"/>
                </a:lnTo>
                <a:lnTo>
                  <a:pt x="74781" y="198119"/>
                </a:lnTo>
                <a:lnTo>
                  <a:pt x="80026" y="200659"/>
                </a:lnTo>
                <a:lnTo>
                  <a:pt x="85373" y="201929"/>
                </a:lnTo>
                <a:lnTo>
                  <a:pt x="84738" y="204469"/>
                </a:lnTo>
                <a:lnTo>
                  <a:pt x="79556" y="205739"/>
                </a:lnTo>
                <a:lnTo>
                  <a:pt x="72990" y="205739"/>
                </a:lnTo>
                <a:lnTo>
                  <a:pt x="69396" y="208279"/>
                </a:lnTo>
                <a:lnTo>
                  <a:pt x="53972" y="222249"/>
                </a:lnTo>
                <a:lnTo>
                  <a:pt x="38711" y="234949"/>
                </a:lnTo>
                <a:lnTo>
                  <a:pt x="8665" y="262889"/>
                </a:lnTo>
                <a:lnTo>
                  <a:pt x="266" y="298449"/>
                </a:lnTo>
                <a:lnTo>
                  <a:pt x="390" y="368299"/>
                </a:lnTo>
                <a:lnTo>
                  <a:pt x="105" y="391159"/>
                </a:lnTo>
                <a:lnTo>
                  <a:pt x="1348" y="449579"/>
                </a:lnTo>
                <a:lnTo>
                  <a:pt x="11763" y="507999"/>
                </a:lnTo>
                <a:lnTo>
                  <a:pt x="39183" y="539749"/>
                </a:lnTo>
                <a:lnTo>
                  <a:pt x="39208" y="595629"/>
                </a:lnTo>
                <a:lnTo>
                  <a:pt x="40214" y="604519"/>
                </a:lnTo>
                <a:lnTo>
                  <a:pt x="43413" y="609599"/>
                </a:lnTo>
                <a:lnTo>
                  <a:pt x="49197" y="613409"/>
                </a:lnTo>
                <a:lnTo>
                  <a:pt x="150561" y="613409"/>
                </a:lnTo>
                <a:lnTo>
                  <a:pt x="157409" y="609599"/>
                </a:lnTo>
                <a:lnTo>
                  <a:pt x="160935" y="603249"/>
                </a:lnTo>
                <a:lnTo>
                  <a:pt x="161818" y="593089"/>
                </a:lnTo>
                <a:lnTo>
                  <a:pt x="161928" y="552449"/>
                </a:lnTo>
                <a:lnTo>
                  <a:pt x="832433" y="552449"/>
                </a:lnTo>
                <a:lnTo>
                  <a:pt x="832425" y="539749"/>
                </a:lnTo>
                <a:lnTo>
                  <a:pt x="841278" y="537209"/>
                </a:lnTo>
                <a:lnTo>
                  <a:pt x="847765" y="533399"/>
                </a:lnTo>
                <a:lnTo>
                  <a:pt x="852411" y="527049"/>
                </a:lnTo>
                <a:lnTo>
                  <a:pt x="855742" y="518159"/>
                </a:lnTo>
                <a:lnTo>
                  <a:pt x="860637" y="500379"/>
                </a:lnTo>
                <a:lnTo>
                  <a:pt x="861287" y="497839"/>
                </a:lnTo>
                <a:lnTo>
                  <a:pt x="311953" y="497839"/>
                </a:lnTo>
                <a:lnTo>
                  <a:pt x="305146" y="491489"/>
                </a:lnTo>
                <a:lnTo>
                  <a:pt x="305133" y="471169"/>
                </a:lnTo>
                <a:lnTo>
                  <a:pt x="312220" y="464819"/>
                </a:lnTo>
                <a:lnTo>
                  <a:pt x="868728" y="464819"/>
                </a:lnTo>
                <a:lnTo>
                  <a:pt x="870601" y="445769"/>
                </a:lnTo>
                <a:lnTo>
                  <a:pt x="871589" y="407669"/>
                </a:lnTo>
                <a:lnTo>
                  <a:pt x="871619" y="377189"/>
                </a:lnTo>
                <a:lnTo>
                  <a:pt x="403419" y="377189"/>
                </a:lnTo>
                <a:lnTo>
                  <a:pt x="345047" y="369569"/>
                </a:lnTo>
                <a:lnTo>
                  <a:pt x="325834" y="365759"/>
                </a:lnTo>
                <a:lnTo>
                  <a:pt x="313186" y="359409"/>
                </a:lnTo>
                <a:lnTo>
                  <a:pt x="304654" y="349249"/>
                </a:lnTo>
                <a:lnTo>
                  <a:pt x="214824" y="349249"/>
                </a:lnTo>
                <a:lnTo>
                  <a:pt x="141006" y="337819"/>
                </a:lnTo>
                <a:lnTo>
                  <a:pt x="93780" y="323849"/>
                </a:lnTo>
                <a:lnTo>
                  <a:pt x="67897" y="292099"/>
                </a:lnTo>
                <a:lnTo>
                  <a:pt x="66169" y="283209"/>
                </a:lnTo>
                <a:lnTo>
                  <a:pt x="68428" y="275589"/>
                </a:lnTo>
                <a:lnTo>
                  <a:pt x="74548" y="273049"/>
                </a:lnTo>
                <a:lnTo>
                  <a:pt x="84407" y="271779"/>
                </a:lnTo>
                <a:lnTo>
                  <a:pt x="784101" y="271779"/>
                </a:lnTo>
                <a:lnTo>
                  <a:pt x="800205" y="270509"/>
                </a:lnTo>
                <a:lnTo>
                  <a:pt x="867488" y="270509"/>
                </a:lnTo>
                <a:lnTo>
                  <a:pt x="863107" y="261619"/>
                </a:lnTo>
                <a:lnTo>
                  <a:pt x="824495" y="223519"/>
                </a:lnTo>
                <a:lnTo>
                  <a:pt x="786387" y="203199"/>
                </a:lnTo>
                <a:lnTo>
                  <a:pt x="791328" y="200659"/>
                </a:lnTo>
                <a:lnTo>
                  <a:pt x="796446" y="198119"/>
                </a:lnTo>
                <a:lnTo>
                  <a:pt x="801780" y="196849"/>
                </a:lnTo>
                <a:close/>
              </a:path>
              <a:path w="871855" h="613410">
                <a:moveTo>
                  <a:pt x="832433" y="552449"/>
                </a:moveTo>
                <a:lnTo>
                  <a:pt x="709717" y="552449"/>
                </a:lnTo>
                <a:lnTo>
                  <a:pt x="709844" y="594359"/>
                </a:lnTo>
                <a:lnTo>
                  <a:pt x="710728" y="603249"/>
                </a:lnTo>
                <a:lnTo>
                  <a:pt x="714081" y="609599"/>
                </a:lnTo>
                <a:lnTo>
                  <a:pt x="720256" y="613409"/>
                </a:lnTo>
                <a:lnTo>
                  <a:pt x="822261" y="613409"/>
                </a:lnTo>
                <a:lnTo>
                  <a:pt x="828175" y="609599"/>
                </a:lnTo>
                <a:lnTo>
                  <a:pt x="831410" y="603249"/>
                </a:lnTo>
                <a:lnTo>
                  <a:pt x="832425" y="594359"/>
                </a:lnTo>
                <a:lnTo>
                  <a:pt x="832433" y="552449"/>
                </a:lnTo>
                <a:close/>
              </a:path>
              <a:path w="871855" h="613410">
                <a:moveTo>
                  <a:pt x="868728" y="464819"/>
                </a:moveTo>
                <a:lnTo>
                  <a:pt x="547208" y="464819"/>
                </a:lnTo>
                <a:lnTo>
                  <a:pt x="559540" y="466089"/>
                </a:lnTo>
                <a:lnTo>
                  <a:pt x="566487" y="471169"/>
                </a:lnTo>
                <a:lnTo>
                  <a:pt x="566411" y="491489"/>
                </a:lnTo>
                <a:lnTo>
                  <a:pt x="559680" y="497839"/>
                </a:lnTo>
                <a:lnTo>
                  <a:pt x="861287" y="497839"/>
                </a:lnTo>
                <a:lnTo>
                  <a:pt x="865186" y="482599"/>
                </a:lnTo>
                <a:lnTo>
                  <a:pt x="868728" y="464819"/>
                </a:lnTo>
                <a:close/>
              </a:path>
              <a:path w="871855" h="613410">
                <a:moveTo>
                  <a:pt x="559629" y="297179"/>
                </a:moveTo>
                <a:lnTo>
                  <a:pt x="332238" y="297179"/>
                </a:lnTo>
                <a:lnTo>
                  <a:pt x="339331" y="298449"/>
                </a:lnTo>
                <a:lnTo>
                  <a:pt x="346421" y="298449"/>
                </a:lnTo>
                <a:lnTo>
                  <a:pt x="367876" y="299719"/>
                </a:lnTo>
                <a:lnTo>
                  <a:pt x="378602" y="300989"/>
                </a:lnTo>
                <a:lnTo>
                  <a:pt x="389322" y="300989"/>
                </a:lnTo>
                <a:lnTo>
                  <a:pt x="398434" y="303529"/>
                </a:lnTo>
                <a:lnTo>
                  <a:pt x="405352" y="307339"/>
                </a:lnTo>
                <a:lnTo>
                  <a:pt x="410228" y="313689"/>
                </a:lnTo>
                <a:lnTo>
                  <a:pt x="413210" y="322579"/>
                </a:lnTo>
                <a:lnTo>
                  <a:pt x="414948" y="331469"/>
                </a:lnTo>
                <a:lnTo>
                  <a:pt x="416592" y="339089"/>
                </a:lnTo>
                <a:lnTo>
                  <a:pt x="418108" y="347979"/>
                </a:lnTo>
                <a:lnTo>
                  <a:pt x="419459" y="356869"/>
                </a:lnTo>
                <a:lnTo>
                  <a:pt x="419505" y="365759"/>
                </a:lnTo>
                <a:lnTo>
                  <a:pt x="416844" y="372109"/>
                </a:lnTo>
                <a:lnTo>
                  <a:pt x="411481" y="375919"/>
                </a:lnTo>
                <a:lnTo>
                  <a:pt x="403419" y="377189"/>
                </a:lnTo>
                <a:lnTo>
                  <a:pt x="476012" y="377189"/>
                </a:lnTo>
                <a:lnTo>
                  <a:pt x="463508" y="375919"/>
                </a:lnTo>
                <a:lnTo>
                  <a:pt x="455686" y="372109"/>
                </a:lnTo>
                <a:lnTo>
                  <a:pt x="452130" y="364489"/>
                </a:lnTo>
                <a:lnTo>
                  <a:pt x="452428" y="354329"/>
                </a:lnTo>
                <a:lnTo>
                  <a:pt x="453890" y="345439"/>
                </a:lnTo>
                <a:lnTo>
                  <a:pt x="455459" y="337819"/>
                </a:lnTo>
                <a:lnTo>
                  <a:pt x="457134" y="328929"/>
                </a:lnTo>
                <a:lnTo>
                  <a:pt x="536498" y="298449"/>
                </a:lnTo>
                <a:lnTo>
                  <a:pt x="559629" y="297179"/>
                </a:lnTo>
                <a:close/>
              </a:path>
              <a:path w="871855" h="613410">
                <a:moveTo>
                  <a:pt x="653961" y="297179"/>
                </a:moveTo>
                <a:lnTo>
                  <a:pt x="559629" y="297179"/>
                </a:lnTo>
                <a:lnTo>
                  <a:pt x="564010" y="298449"/>
                </a:lnTo>
                <a:lnTo>
                  <a:pt x="575980" y="302259"/>
                </a:lnTo>
                <a:lnTo>
                  <a:pt x="580592" y="307339"/>
                </a:lnTo>
                <a:lnTo>
                  <a:pt x="582015" y="313689"/>
                </a:lnTo>
                <a:lnTo>
                  <a:pt x="580368" y="322579"/>
                </a:lnTo>
                <a:lnTo>
                  <a:pt x="559260" y="358139"/>
                </a:lnTo>
                <a:lnTo>
                  <a:pt x="520894" y="372109"/>
                </a:lnTo>
                <a:lnTo>
                  <a:pt x="486145" y="375919"/>
                </a:lnTo>
                <a:lnTo>
                  <a:pt x="476012" y="377189"/>
                </a:lnTo>
                <a:lnTo>
                  <a:pt x="871619" y="377189"/>
                </a:lnTo>
                <a:lnTo>
                  <a:pt x="871512" y="349249"/>
                </a:lnTo>
                <a:lnTo>
                  <a:pt x="655272" y="349249"/>
                </a:lnTo>
                <a:lnTo>
                  <a:pt x="644249" y="347979"/>
                </a:lnTo>
                <a:lnTo>
                  <a:pt x="641810" y="345439"/>
                </a:lnTo>
                <a:lnTo>
                  <a:pt x="645189" y="327659"/>
                </a:lnTo>
                <a:lnTo>
                  <a:pt x="646598" y="318769"/>
                </a:lnTo>
                <a:lnTo>
                  <a:pt x="648097" y="311149"/>
                </a:lnTo>
                <a:lnTo>
                  <a:pt x="651056" y="300989"/>
                </a:lnTo>
                <a:lnTo>
                  <a:pt x="653961" y="297179"/>
                </a:lnTo>
                <a:close/>
              </a:path>
              <a:path w="871855" h="613410">
                <a:moveTo>
                  <a:pt x="784101" y="271779"/>
                </a:moveTo>
                <a:lnTo>
                  <a:pt x="84407" y="271779"/>
                </a:lnTo>
                <a:lnTo>
                  <a:pt x="138460" y="279399"/>
                </a:lnTo>
                <a:lnTo>
                  <a:pt x="165477" y="281939"/>
                </a:lnTo>
                <a:lnTo>
                  <a:pt x="192484" y="285749"/>
                </a:lnTo>
                <a:lnTo>
                  <a:pt x="224577" y="316229"/>
                </a:lnTo>
                <a:lnTo>
                  <a:pt x="225581" y="322579"/>
                </a:lnTo>
                <a:lnTo>
                  <a:pt x="226482" y="327659"/>
                </a:lnTo>
                <a:lnTo>
                  <a:pt x="229861" y="345439"/>
                </a:lnTo>
                <a:lnTo>
                  <a:pt x="227549" y="347979"/>
                </a:lnTo>
                <a:lnTo>
                  <a:pt x="214824" y="349249"/>
                </a:lnTo>
                <a:lnTo>
                  <a:pt x="304654" y="349249"/>
                </a:lnTo>
                <a:lnTo>
                  <a:pt x="301455" y="345439"/>
                </a:lnTo>
                <a:lnTo>
                  <a:pt x="292904" y="328929"/>
                </a:lnTo>
                <a:lnTo>
                  <a:pt x="289792" y="314959"/>
                </a:lnTo>
                <a:lnTo>
                  <a:pt x="289919" y="309879"/>
                </a:lnTo>
                <a:lnTo>
                  <a:pt x="293945" y="303529"/>
                </a:lnTo>
                <a:lnTo>
                  <a:pt x="303825" y="298449"/>
                </a:lnTo>
                <a:lnTo>
                  <a:pt x="311229" y="297179"/>
                </a:lnTo>
                <a:lnTo>
                  <a:pt x="653961" y="297179"/>
                </a:lnTo>
                <a:lnTo>
                  <a:pt x="655898" y="294639"/>
                </a:lnTo>
                <a:lnTo>
                  <a:pt x="663145" y="289559"/>
                </a:lnTo>
                <a:lnTo>
                  <a:pt x="673319" y="287019"/>
                </a:lnTo>
                <a:lnTo>
                  <a:pt x="697358" y="283209"/>
                </a:lnTo>
                <a:lnTo>
                  <a:pt x="721420" y="280669"/>
                </a:lnTo>
                <a:lnTo>
                  <a:pt x="769560" y="274319"/>
                </a:lnTo>
                <a:lnTo>
                  <a:pt x="784101" y="271779"/>
                </a:lnTo>
                <a:close/>
              </a:path>
              <a:path w="871855" h="613410">
                <a:moveTo>
                  <a:pt x="867488" y="270509"/>
                </a:moveTo>
                <a:lnTo>
                  <a:pt x="800205" y="270509"/>
                </a:lnTo>
                <a:lnTo>
                  <a:pt x="806161" y="274319"/>
                </a:lnTo>
                <a:lnTo>
                  <a:pt x="804650" y="283209"/>
                </a:lnTo>
                <a:lnTo>
                  <a:pt x="785411" y="318769"/>
                </a:lnTo>
                <a:lnTo>
                  <a:pt x="750281" y="334009"/>
                </a:lnTo>
                <a:lnTo>
                  <a:pt x="726599" y="339089"/>
                </a:lnTo>
                <a:lnTo>
                  <a:pt x="702843" y="341629"/>
                </a:lnTo>
                <a:lnTo>
                  <a:pt x="655272" y="349249"/>
                </a:lnTo>
                <a:lnTo>
                  <a:pt x="871512" y="349249"/>
                </a:lnTo>
                <a:lnTo>
                  <a:pt x="871635" y="294639"/>
                </a:lnTo>
                <a:lnTo>
                  <a:pt x="871560" y="292099"/>
                </a:lnTo>
                <a:lnTo>
                  <a:pt x="870902" y="281939"/>
                </a:lnTo>
                <a:lnTo>
                  <a:pt x="868113" y="271779"/>
                </a:lnTo>
                <a:lnTo>
                  <a:pt x="867488" y="270509"/>
                </a:lnTo>
                <a:close/>
              </a:path>
              <a:path w="871855" h="613410">
                <a:moveTo>
                  <a:pt x="827163" y="195579"/>
                </a:moveTo>
                <a:lnTo>
                  <a:pt x="44653" y="195579"/>
                </a:lnTo>
                <a:lnTo>
                  <a:pt x="61129" y="196849"/>
                </a:lnTo>
                <a:lnTo>
                  <a:pt x="818698" y="196849"/>
                </a:lnTo>
                <a:lnTo>
                  <a:pt x="827163" y="195579"/>
                </a:lnTo>
                <a:close/>
              </a:path>
              <a:path w="871855" h="613410">
                <a:moveTo>
                  <a:pt x="78845" y="129539"/>
                </a:moveTo>
                <a:lnTo>
                  <a:pt x="30242" y="129539"/>
                </a:lnTo>
                <a:lnTo>
                  <a:pt x="22257" y="130809"/>
                </a:lnTo>
                <a:lnTo>
                  <a:pt x="16531" y="134619"/>
                </a:lnTo>
                <a:lnTo>
                  <a:pt x="13088" y="140969"/>
                </a:lnTo>
                <a:lnTo>
                  <a:pt x="11954" y="149859"/>
                </a:lnTo>
                <a:lnTo>
                  <a:pt x="11979" y="157479"/>
                </a:lnTo>
                <a:lnTo>
                  <a:pt x="27211" y="193039"/>
                </a:lnTo>
                <a:lnTo>
                  <a:pt x="36465" y="195579"/>
                </a:lnTo>
                <a:lnTo>
                  <a:pt x="835587" y="195579"/>
                </a:lnTo>
                <a:lnTo>
                  <a:pt x="859298" y="165099"/>
                </a:lnTo>
                <a:lnTo>
                  <a:pt x="158461" y="165099"/>
                </a:lnTo>
                <a:lnTo>
                  <a:pt x="163525" y="148589"/>
                </a:lnTo>
                <a:lnTo>
                  <a:pt x="111281" y="148589"/>
                </a:lnTo>
                <a:lnTo>
                  <a:pt x="100714" y="139699"/>
                </a:lnTo>
                <a:lnTo>
                  <a:pt x="90326" y="133349"/>
                </a:lnTo>
                <a:lnTo>
                  <a:pt x="84534" y="130809"/>
                </a:lnTo>
                <a:lnTo>
                  <a:pt x="78845" y="129539"/>
                </a:lnTo>
                <a:close/>
              </a:path>
              <a:path w="871855" h="613410">
                <a:moveTo>
                  <a:pt x="684259" y="31749"/>
                </a:moveTo>
                <a:lnTo>
                  <a:pt x="463896" y="31749"/>
                </a:lnTo>
                <a:lnTo>
                  <a:pt x="545386" y="34289"/>
                </a:lnTo>
                <a:lnTo>
                  <a:pt x="585981" y="39369"/>
                </a:lnTo>
                <a:lnTo>
                  <a:pt x="641836" y="49529"/>
                </a:lnTo>
                <a:lnTo>
                  <a:pt x="683727" y="88899"/>
                </a:lnTo>
                <a:lnTo>
                  <a:pt x="704992" y="138429"/>
                </a:lnTo>
                <a:lnTo>
                  <a:pt x="713172" y="165099"/>
                </a:lnTo>
                <a:lnTo>
                  <a:pt x="859298" y="165099"/>
                </a:lnTo>
                <a:lnTo>
                  <a:pt x="859666" y="157479"/>
                </a:lnTo>
                <a:lnTo>
                  <a:pt x="859677" y="149859"/>
                </a:lnTo>
                <a:lnTo>
                  <a:pt x="761241" y="149859"/>
                </a:lnTo>
                <a:lnTo>
                  <a:pt x="756314" y="138429"/>
                </a:lnTo>
                <a:lnTo>
                  <a:pt x="741055" y="105409"/>
                </a:lnTo>
                <a:lnTo>
                  <a:pt x="734361" y="90169"/>
                </a:lnTo>
                <a:lnTo>
                  <a:pt x="727535" y="74929"/>
                </a:lnTo>
                <a:lnTo>
                  <a:pt x="715136" y="55879"/>
                </a:lnTo>
                <a:lnTo>
                  <a:pt x="699194" y="40639"/>
                </a:lnTo>
                <a:lnTo>
                  <a:pt x="684259" y="31749"/>
                </a:lnTo>
                <a:close/>
              </a:path>
              <a:path w="871855" h="613410">
                <a:moveTo>
                  <a:pt x="841924" y="129539"/>
                </a:moveTo>
                <a:lnTo>
                  <a:pt x="810124" y="129539"/>
                </a:lnTo>
                <a:lnTo>
                  <a:pt x="792405" y="130809"/>
                </a:lnTo>
                <a:lnTo>
                  <a:pt x="775837" y="135889"/>
                </a:lnTo>
                <a:lnTo>
                  <a:pt x="761241" y="149859"/>
                </a:lnTo>
                <a:lnTo>
                  <a:pt x="859677" y="149859"/>
                </a:lnTo>
                <a:lnTo>
                  <a:pt x="859679" y="148589"/>
                </a:lnTo>
                <a:lnTo>
                  <a:pt x="858541" y="140969"/>
                </a:lnTo>
                <a:lnTo>
                  <a:pt x="855155" y="135889"/>
                </a:lnTo>
                <a:lnTo>
                  <a:pt x="849592" y="132079"/>
                </a:lnTo>
                <a:lnTo>
                  <a:pt x="841924" y="129539"/>
                </a:lnTo>
                <a:close/>
              </a:path>
              <a:path w="871855" h="613410">
                <a:moveTo>
                  <a:pt x="430537" y="0"/>
                </a:moveTo>
                <a:lnTo>
                  <a:pt x="382421" y="1269"/>
                </a:lnTo>
                <a:lnTo>
                  <a:pt x="334365" y="3809"/>
                </a:lnTo>
                <a:lnTo>
                  <a:pt x="263671" y="11429"/>
                </a:lnTo>
                <a:lnTo>
                  <a:pt x="218764" y="20319"/>
                </a:lnTo>
                <a:lnTo>
                  <a:pt x="182444" y="33019"/>
                </a:lnTo>
                <a:lnTo>
                  <a:pt x="149990" y="66039"/>
                </a:lnTo>
                <a:lnTo>
                  <a:pt x="127680" y="111759"/>
                </a:lnTo>
                <a:lnTo>
                  <a:pt x="117135" y="133349"/>
                </a:lnTo>
                <a:lnTo>
                  <a:pt x="114481" y="140969"/>
                </a:lnTo>
                <a:lnTo>
                  <a:pt x="111281" y="148589"/>
                </a:lnTo>
                <a:lnTo>
                  <a:pt x="163525" y="148589"/>
                </a:lnTo>
                <a:lnTo>
                  <a:pt x="186374" y="91439"/>
                </a:lnTo>
                <a:lnTo>
                  <a:pt x="214894" y="55879"/>
                </a:lnTo>
                <a:lnTo>
                  <a:pt x="280521" y="40639"/>
                </a:lnTo>
                <a:lnTo>
                  <a:pt x="327824" y="34289"/>
                </a:lnTo>
                <a:lnTo>
                  <a:pt x="375357" y="31749"/>
                </a:lnTo>
                <a:lnTo>
                  <a:pt x="684259" y="31749"/>
                </a:lnTo>
                <a:lnTo>
                  <a:pt x="679992" y="29209"/>
                </a:lnTo>
                <a:lnTo>
                  <a:pt x="657812" y="21589"/>
                </a:lnTo>
                <a:lnTo>
                  <a:pt x="613467" y="12699"/>
                </a:lnTo>
                <a:lnTo>
                  <a:pt x="568762" y="6349"/>
                </a:lnTo>
                <a:lnTo>
                  <a:pt x="523801" y="2539"/>
                </a:lnTo>
                <a:lnTo>
                  <a:pt x="430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80562" y="4731245"/>
            <a:ext cx="481330" cy="52705"/>
          </a:xfrm>
          <a:custGeom>
            <a:avLst/>
            <a:gdLst/>
            <a:ahLst/>
            <a:cxnLst/>
            <a:rect l="l" t="t" r="r" b="b"/>
            <a:pathLst>
              <a:path w="481330" h="52704">
                <a:moveTo>
                  <a:pt x="454736" y="0"/>
                </a:moveTo>
                <a:lnTo>
                  <a:pt x="26060" y="0"/>
                </a:lnTo>
                <a:lnTo>
                  <a:pt x="15912" y="2046"/>
                </a:lnTo>
                <a:lnTo>
                  <a:pt x="7629" y="7627"/>
                </a:lnTo>
                <a:lnTo>
                  <a:pt x="2046" y="15907"/>
                </a:lnTo>
                <a:lnTo>
                  <a:pt x="0" y="26047"/>
                </a:lnTo>
                <a:lnTo>
                  <a:pt x="2046" y="36195"/>
                </a:lnTo>
                <a:lnTo>
                  <a:pt x="7629" y="44478"/>
                </a:lnTo>
                <a:lnTo>
                  <a:pt x="15912" y="50061"/>
                </a:lnTo>
                <a:lnTo>
                  <a:pt x="26060" y="52108"/>
                </a:lnTo>
                <a:lnTo>
                  <a:pt x="454736" y="52108"/>
                </a:lnTo>
                <a:lnTo>
                  <a:pt x="464883" y="50061"/>
                </a:lnTo>
                <a:lnTo>
                  <a:pt x="473167" y="44478"/>
                </a:lnTo>
                <a:lnTo>
                  <a:pt x="475660" y="40779"/>
                </a:lnTo>
                <a:lnTo>
                  <a:pt x="232257" y="40779"/>
                </a:lnTo>
                <a:lnTo>
                  <a:pt x="225679" y="34175"/>
                </a:lnTo>
                <a:lnTo>
                  <a:pt x="225679" y="17919"/>
                </a:lnTo>
                <a:lnTo>
                  <a:pt x="232257" y="11328"/>
                </a:lnTo>
                <a:lnTo>
                  <a:pt x="475662" y="11328"/>
                </a:lnTo>
                <a:lnTo>
                  <a:pt x="473167" y="7627"/>
                </a:lnTo>
                <a:lnTo>
                  <a:pt x="464883" y="2046"/>
                </a:lnTo>
                <a:lnTo>
                  <a:pt x="454736" y="0"/>
                </a:lnTo>
                <a:close/>
              </a:path>
              <a:path w="481330" h="52704">
                <a:moveTo>
                  <a:pt x="475662" y="11328"/>
                </a:moveTo>
                <a:lnTo>
                  <a:pt x="248539" y="11328"/>
                </a:lnTo>
                <a:lnTo>
                  <a:pt x="255117" y="17919"/>
                </a:lnTo>
                <a:lnTo>
                  <a:pt x="255117" y="34175"/>
                </a:lnTo>
                <a:lnTo>
                  <a:pt x="248539" y="40779"/>
                </a:lnTo>
                <a:lnTo>
                  <a:pt x="475660" y="40779"/>
                </a:lnTo>
                <a:lnTo>
                  <a:pt x="478749" y="36195"/>
                </a:lnTo>
                <a:lnTo>
                  <a:pt x="480796" y="26047"/>
                </a:lnTo>
                <a:lnTo>
                  <a:pt x="478749" y="15907"/>
                </a:lnTo>
                <a:lnTo>
                  <a:pt x="475662" y="11328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8716" y="5894565"/>
            <a:ext cx="1046175" cy="58835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10480" y="6010858"/>
            <a:ext cx="213995" cy="213995"/>
          </a:xfrm>
          <a:custGeom>
            <a:avLst/>
            <a:gdLst/>
            <a:ahLst/>
            <a:cxnLst/>
            <a:rect l="l" t="t" r="r" b="b"/>
            <a:pathLst>
              <a:path w="213994" h="213995">
                <a:moveTo>
                  <a:pt x="106895" y="0"/>
                </a:moveTo>
                <a:lnTo>
                  <a:pt x="65290" y="8401"/>
                </a:lnTo>
                <a:lnTo>
                  <a:pt x="31311" y="31311"/>
                </a:lnTo>
                <a:lnTo>
                  <a:pt x="8401" y="65290"/>
                </a:lnTo>
                <a:lnTo>
                  <a:pt x="0" y="106895"/>
                </a:lnTo>
                <a:lnTo>
                  <a:pt x="8401" y="148508"/>
                </a:lnTo>
                <a:lnTo>
                  <a:pt x="31311" y="182491"/>
                </a:lnTo>
                <a:lnTo>
                  <a:pt x="65290" y="205402"/>
                </a:lnTo>
                <a:lnTo>
                  <a:pt x="106895" y="213804"/>
                </a:lnTo>
                <a:lnTo>
                  <a:pt x="148501" y="205402"/>
                </a:lnTo>
                <a:lnTo>
                  <a:pt x="182479" y="182491"/>
                </a:lnTo>
                <a:lnTo>
                  <a:pt x="205390" y="148508"/>
                </a:lnTo>
                <a:lnTo>
                  <a:pt x="213791" y="106895"/>
                </a:lnTo>
                <a:lnTo>
                  <a:pt x="205390" y="65290"/>
                </a:lnTo>
                <a:lnTo>
                  <a:pt x="182479" y="31311"/>
                </a:lnTo>
                <a:lnTo>
                  <a:pt x="148501" y="8401"/>
                </a:lnTo>
                <a:lnTo>
                  <a:pt x="1068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636612" y="6077060"/>
            <a:ext cx="130810" cy="81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50" spc="0" dirty="0">
                <a:latin typeface="Arial Rounded MT Bold"/>
                <a:cs typeface="Arial Rounded MT Bold"/>
              </a:rPr>
              <a:t>LIVE</a:t>
            </a:r>
            <a:endParaRPr sz="350">
              <a:latin typeface="Arial Rounded MT Bold"/>
              <a:cs typeface="Arial Rounded MT Bold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763663" y="610754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8783" y="0"/>
                </a:moveTo>
                <a:lnTo>
                  <a:pt x="5422" y="0"/>
                </a:lnTo>
                <a:lnTo>
                  <a:pt x="0" y="5410"/>
                </a:lnTo>
                <a:lnTo>
                  <a:pt x="0" y="18783"/>
                </a:lnTo>
                <a:lnTo>
                  <a:pt x="5422" y="24206"/>
                </a:lnTo>
                <a:lnTo>
                  <a:pt x="18783" y="24206"/>
                </a:lnTo>
                <a:lnTo>
                  <a:pt x="24206" y="18783"/>
                </a:lnTo>
                <a:lnTo>
                  <a:pt x="24206" y="5410"/>
                </a:lnTo>
                <a:lnTo>
                  <a:pt x="18783" y="0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69558" y="5932929"/>
            <a:ext cx="215417" cy="21541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1933934" y="4976552"/>
            <a:ext cx="166433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solidFill>
                  <a:srgbClr val="DD1D16"/>
                </a:solidFill>
                <a:latin typeface="Roboto"/>
                <a:cs typeface="Roboto"/>
              </a:rPr>
              <a:t>Mobile </a:t>
            </a:r>
            <a:r>
              <a:rPr sz="1300" b="1" spc="15" dirty="0">
                <a:solidFill>
                  <a:srgbClr val="DD1D16"/>
                </a:solidFill>
                <a:latin typeface="Roboto"/>
                <a:cs typeface="Roboto"/>
              </a:rPr>
              <a:t>ANPR</a:t>
            </a:r>
            <a:r>
              <a:rPr sz="1300" b="1" spc="-65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1300" b="1" spc="0" dirty="0">
                <a:solidFill>
                  <a:srgbClr val="DD1D16"/>
                </a:solidFill>
                <a:latin typeface="Roboto"/>
                <a:cs typeface="Roboto"/>
              </a:rPr>
              <a:t>lightbar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1933934" y="6122647"/>
            <a:ext cx="132270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5" dirty="0">
                <a:solidFill>
                  <a:srgbClr val="DD1D16"/>
                </a:solidFill>
                <a:latin typeface="Roboto"/>
                <a:cs typeface="Roboto"/>
              </a:rPr>
              <a:t>Navic</a:t>
            </a:r>
            <a:r>
              <a:rPr sz="1300" b="1" spc="-50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1300" b="1" spc="5" dirty="0">
                <a:solidFill>
                  <a:srgbClr val="DD1D16"/>
                </a:solidFill>
                <a:latin typeface="Roboto"/>
                <a:cs typeface="Roboto"/>
              </a:rPr>
              <a:t>ecosystem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7655115" y="493916"/>
            <a:ext cx="537616" cy="3016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261934" y="480085"/>
            <a:ext cx="990815" cy="3293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321927" y="493916"/>
            <a:ext cx="66433" cy="3016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457563" y="493916"/>
            <a:ext cx="563879" cy="3016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7629333" y="888906"/>
            <a:ext cx="241681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N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ational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V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ehicle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I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ntelligence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C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loud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0081659" y="494191"/>
            <a:ext cx="146938" cy="695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749986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4" y="5579"/>
                </a:lnTo>
                <a:lnTo>
                  <a:pt x="118342" y="21473"/>
                </a:lnTo>
                <a:lnTo>
                  <a:pt x="79120" y="46412"/>
                </a:lnTo>
                <a:lnTo>
                  <a:pt x="46407" y="79128"/>
                </a:lnTo>
                <a:lnTo>
                  <a:pt x="21470" y="118352"/>
                </a:lnTo>
                <a:lnTo>
                  <a:pt x="5579" y="162816"/>
                </a:lnTo>
                <a:lnTo>
                  <a:pt x="0" y="211251"/>
                </a:lnTo>
                <a:lnTo>
                  <a:pt x="5579" y="259686"/>
                </a:lnTo>
                <a:lnTo>
                  <a:pt x="21470" y="304148"/>
                </a:lnTo>
                <a:lnTo>
                  <a:pt x="46407" y="343370"/>
                </a:lnTo>
                <a:lnTo>
                  <a:pt x="79120" y="376083"/>
                </a:lnTo>
                <a:lnTo>
                  <a:pt x="118342" y="401019"/>
                </a:lnTo>
                <a:lnTo>
                  <a:pt x="162804" y="416911"/>
                </a:lnTo>
                <a:lnTo>
                  <a:pt x="211239" y="422490"/>
                </a:lnTo>
                <a:lnTo>
                  <a:pt x="259678" y="416911"/>
                </a:lnTo>
                <a:lnTo>
                  <a:pt x="275232" y="411353"/>
                </a:lnTo>
                <a:lnTo>
                  <a:pt x="211239" y="411353"/>
                </a:lnTo>
                <a:lnTo>
                  <a:pt x="165360" y="406067"/>
                </a:lnTo>
                <a:lnTo>
                  <a:pt x="123244" y="391012"/>
                </a:lnTo>
                <a:lnTo>
                  <a:pt x="86090" y="367389"/>
                </a:lnTo>
                <a:lnTo>
                  <a:pt x="55101" y="336400"/>
                </a:lnTo>
                <a:lnTo>
                  <a:pt x="31478" y="299246"/>
                </a:lnTo>
                <a:lnTo>
                  <a:pt x="16423" y="257129"/>
                </a:lnTo>
                <a:lnTo>
                  <a:pt x="11137" y="211251"/>
                </a:lnTo>
                <a:lnTo>
                  <a:pt x="16423" y="165369"/>
                </a:lnTo>
                <a:lnTo>
                  <a:pt x="31478" y="123251"/>
                </a:lnTo>
                <a:lnTo>
                  <a:pt x="55101" y="86097"/>
                </a:lnTo>
                <a:lnTo>
                  <a:pt x="86090" y="55109"/>
                </a:lnTo>
                <a:lnTo>
                  <a:pt x="123244" y="31488"/>
                </a:lnTo>
                <a:lnTo>
                  <a:pt x="165360" y="16435"/>
                </a:lnTo>
                <a:lnTo>
                  <a:pt x="211239" y="11150"/>
                </a:lnTo>
                <a:lnTo>
                  <a:pt x="275263" y="11150"/>
                </a:lnTo>
                <a:lnTo>
                  <a:pt x="259678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63" y="11150"/>
                </a:moveTo>
                <a:lnTo>
                  <a:pt x="211239" y="11150"/>
                </a:lnTo>
                <a:lnTo>
                  <a:pt x="257121" y="16435"/>
                </a:lnTo>
                <a:lnTo>
                  <a:pt x="299242" y="31488"/>
                </a:lnTo>
                <a:lnTo>
                  <a:pt x="336398" y="55109"/>
                </a:lnTo>
                <a:lnTo>
                  <a:pt x="367388" y="86097"/>
                </a:lnTo>
                <a:lnTo>
                  <a:pt x="391012" y="123251"/>
                </a:lnTo>
                <a:lnTo>
                  <a:pt x="406067" y="165369"/>
                </a:lnTo>
                <a:lnTo>
                  <a:pt x="411353" y="211251"/>
                </a:lnTo>
                <a:lnTo>
                  <a:pt x="406067" y="257129"/>
                </a:lnTo>
                <a:lnTo>
                  <a:pt x="391012" y="299246"/>
                </a:lnTo>
                <a:lnTo>
                  <a:pt x="367388" y="336400"/>
                </a:lnTo>
                <a:lnTo>
                  <a:pt x="336398" y="367389"/>
                </a:lnTo>
                <a:lnTo>
                  <a:pt x="299242" y="391012"/>
                </a:lnTo>
                <a:lnTo>
                  <a:pt x="257121" y="406067"/>
                </a:lnTo>
                <a:lnTo>
                  <a:pt x="211239" y="411353"/>
                </a:lnTo>
                <a:lnTo>
                  <a:pt x="275232" y="411353"/>
                </a:lnTo>
                <a:lnTo>
                  <a:pt x="343367" y="376083"/>
                </a:lnTo>
                <a:lnTo>
                  <a:pt x="376082" y="343370"/>
                </a:lnTo>
                <a:lnTo>
                  <a:pt x="401019" y="304148"/>
                </a:lnTo>
                <a:lnTo>
                  <a:pt x="416911" y="259686"/>
                </a:lnTo>
                <a:lnTo>
                  <a:pt x="422490" y="211251"/>
                </a:lnTo>
                <a:lnTo>
                  <a:pt x="416911" y="162816"/>
                </a:lnTo>
                <a:lnTo>
                  <a:pt x="401019" y="118352"/>
                </a:lnTo>
                <a:lnTo>
                  <a:pt x="376082" y="79128"/>
                </a:lnTo>
                <a:lnTo>
                  <a:pt x="343367" y="46412"/>
                </a:lnTo>
                <a:lnTo>
                  <a:pt x="304143" y="21473"/>
                </a:lnTo>
                <a:lnTo>
                  <a:pt x="275263" y="11150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790944" y="6927254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8" y="6082"/>
                </a:lnTo>
                <a:lnTo>
                  <a:pt x="84343" y="23248"/>
                </a:lnTo>
                <a:lnTo>
                  <a:pt x="49879" y="49874"/>
                </a:lnTo>
                <a:lnTo>
                  <a:pt x="23251" y="84337"/>
                </a:lnTo>
                <a:lnTo>
                  <a:pt x="6083" y="125014"/>
                </a:lnTo>
                <a:lnTo>
                  <a:pt x="0" y="170281"/>
                </a:lnTo>
                <a:lnTo>
                  <a:pt x="6083" y="215549"/>
                </a:lnTo>
                <a:lnTo>
                  <a:pt x="23251" y="256225"/>
                </a:lnTo>
                <a:lnTo>
                  <a:pt x="49879" y="290688"/>
                </a:lnTo>
                <a:lnTo>
                  <a:pt x="84343" y="317314"/>
                </a:lnTo>
                <a:lnTo>
                  <a:pt x="125018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9" y="317314"/>
                </a:lnTo>
                <a:lnTo>
                  <a:pt x="290695" y="290688"/>
                </a:lnTo>
                <a:lnTo>
                  <a:pt x="317324" y="256225"/>
                </a:lnTo>
                <a:lnTo>
                  <a:pt x="334492" y="215549"/>
                </a:lnTo>
                <a:lnTo>
                  <a:pt x="340575" y="170281"/>
                </a:lnTo>
                <a:lnTo>
                  <a:pt x="334492" y="125014"/>
                </a:lnTo>
                <a:lnTo>
                  <a:pt x="317324" y="84337"/>
                </a:lnTo>
                <a:lnTo>
                  <a:pt x="290695" y="49874"/>
                </a:lnTo>
                <a:lnTo>
                  <a:pt x="256229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853520" y="7016226"/>
            <a:ext cx="217275" cy="15288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272484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4" y="5579"/>
                </a:lnTo>
                <a:lnTo>
                  <a:pt x="118342" y="21473"/>
                </a:lnTo>
                <a:lnTo>
                  <a:pt x="79120" y="46412"/>
                </a:lnTo>
                <a:lnTo>
                  <a:pt x="46407" y="79128"/>
                </a:lnTo>
                <a:lnTo>
                  <a:pt x="21470" y="118352"/>
                </a:lnTo>
                <a:lnTo>
                  <a:pt x="5579" y="162816"/>
                </a:lnTo>
                <a:lnTo>
                  <a:pt x="0" y="211251"/>
                </a:lnTo>
                <a:lnTo>
                  <a:pt x="5579" y="259686"/>
                </a:lnTo>
                <a:lnTo>
                  <a:pt x="21470" y="304148"/>
                </a:lnTo>
                <a:lnTo>
                  <a:pt x="46407" y="343370"/>
                </a:lnTo>
                <a:lnTo>
                  <a:pt x="79120" y="376083"/>
                </a:lnTo>
                <a:lnTo>
                  <a:pt x="118342" y="401019"/>
                </a:lnTo>
                <a:lnTo>
                  <a:pt x="162804" y="416911"/>
                </a:lnTo>
                <a:lnTo>
                  <a:pt x="211239" y="422490"/>
                </a:lnTo>
                <a:lnTo>
                  <a:pt x="259678" y="416911"/>
                </a:lnTo>
                <a:lnTo>
                  <a:pt x="275232" y="411353"/>
                </a:lnTo>
                <a:lnTo>
                  <a:pt x="211239" y="411353"/>
                </a:lnTo>
                <a:lnTo>
                  <a:pt x="165360" y="406067"/>
                </a:lnTo>
                <a:lnTo>
                  <a:pt x="123244" y="391012"/>
                </a:lnTo>
                <a:lnTo>
                  <a:pt x="86090" y="367389"/>
                </a:lnTo>
                <a:lnTo>
                  <a:pt x="55101" y="336400"/>
                </a:lnTo>
                <a:lnTo>
                  <a:pt x="31478" y="299246"/>
                </a:lnTo>
                <a:lnTo>
                  <a:pt x="16423" y="257129"/>
                </a:lnTo>
                <a:lnTo>
                  <a:pt x="11137" y="211251"/>
                </a:lnTo>
                <a:lnTo>
                  <a:pt x="16423" y="165369"/>
                </a:lnTo>
                <a:lnTo>
                  <a:pt x="31478" y="123251"/>
                </a:lnTo>
                <a:lnTo>
                  <a:pt x="55101" y="86097"/>
                </a:lnTo>
                <a:lnTo>
                  <a:pt x="86090" y="55109"/>
                </a:lnTo>
                <a:lnTo>
                  <a:pt x="123244" y="31488"/>
                </a:lnTo>
                <a:lnTo>
                  <a:pt x="165360" y="16435"/>
                </a:lnTo>
                <a:lnTo>
                  <a:pt x="211239" y="11150"/>
                </a:lnTo>
                <a:lnTo>
                  <a:pt x="275263" y="11150"/>
                </a:lnTo>
                <a:lnTo>
                  <a:pt x="259678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63" y="11150"/>
                </a:moveTo>
                <a:lnTo>
                  <a:pt x="211239" y="11150"/>
                </a:lnTo>
                <a:lnTo>
                  <a:pt x="257121" y="16435"/>
                </a:lnTo>
                <a:lnTo>
                  <a:pt x="299242" y="31488"/>
                </a:lnTo>
                <a:lnTo>
                  <a:pt x="336398" y="55109"/>
                </a:lnTo>
                <a:lnTo>
                  <a:pt x="367388" y="86097"/>
                </a:lnTo>
                <a:lnTo>
                  <a:pt x="391012" y="123251"/>
                </a:lnTo>
                <a:lnTo>
                  <a:pt x="406067" y="165369"/>
                </a:lnTo>
                <a:lnTo>
                  <a:pt x="411353" y="211251"/>
                </a:lnTo>
                <a:lnTo>
                  <a:pt x="406067" y="257129"/>
                </a:lnTo>
                <a:lnTo>
                  <a:pt x="391012" y="299246"/>
                </a:lnTo>
                <a:lnTo>
                  <a:pt x="367388" y="336400"/>
                </a:lnTo>
                <a:lnTo>
                  <a:pt x="336398" y="367389"/>
                </a:lnTo>
                <a:lnTo>
                  <a:pt x="299242" y="391012"/>
                </a:lnTo>
                <a:lnTo>
                  <a:pt x="257121" y="406067"/>
                </a:lnTo>
                <a:lnTo>
                  <a:pt x="211239" y="411353"/>
                </a:lnTo>
                <a:lnTo>
                  <a:pt x="275232" y="411353"/>
                </a:lnTo>
                <a:lnTo>
                  <a:pt x="343367" y="376083"/>
                </a:lnTo>
                <a:lnTo>
                  <a:pt x="376082" y="343370"/>
                </a:lnTo>
                <a:lnTo>
                  <a:pt x="401019" y="304148"/>
                </a:lnTo>
                <a:lnTo>
                  <a:pt x="416911" y="259686"/>
                </a:lnTo>
                <a:lnTo>
                  <a:pt x="422490" y="211251"/>
                </a:lnTo>
                <a:lnTo>
                  <a:pt x="416911" y="162816"/>
                </a:lnTo>
                <a:lnTo>
                  <a:pt x="401019" y="118352"/>
                </a:lnTo>
                <a:lnTo>
                  <a:pt x="376082" y="79128"/>
                </a:lnTo>
                <a:lnTo>
                  <a:pt x="343367" y="46412"/>
                </a:lnTo>
                <a:lnTo>
                  <a:pt x="304143" y="21473"/>
                </a:lnTo>
                <a:lnTo>
                  <a:pt x="275263" y="11150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313442" y="6927254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9" y="317314"/>
                </a:lnTo>
                <a:lnTo>
                  <a:pt x="290695" y="290688"/>
                </a:lnTo>
                <a:lnTo>
                  <a:pt x="317324" y="256225"/>
                </a:lnTo>
                <a:lnTo>
                  <a:pt x="334492" y="215549"/>
                </a:lnTo>
                <a:lnTo>
                  <a:pt x="340575" y="170281"/>
                </a:lnTo>
                <a:lnTo>
                  <a:pt x="334492" y="125014"/>
                </a:lnTo>
                <a:lnTo>
                  <a:pt x="317324" y="84337"/>
                </a:lnTo>
                <a:lnTo>
                  <a:pt x="290695" y="49874"/>
                </a:lnTo>
                <a:lnTo>
                  <a:pt x="256229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382173" y="7006588"/>
            <a:ext cx="225140" cy="1771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794982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4" y="5579"/>
                </a:lnTo>
                <a:lnTo>
                  <a:pt x="118342" y="21473"/>
                </a:lnTo>
                <a:lnTo>
                  <a:pt x="79120" y="46412"/>
                </a:lnTo>
                <a:lnTo>
                  <a:pt x="46407" y="79128"/>
                </a:lnTo>
                <a:lnTo>
                  <a:pt x="21470" y="118352"/>
                </a:lnTo>
                <a:lnTo>
                  <a:pt x="5579" y="162816"/>
                </a:lnTo>
                <a:lnTo>
                  <a:pt x="0" y="211251"/>
                </a:lnTo>
                <a:lnTo>
                  <a:pt x="5579" y="259686"/>
                </a:lnTo>
                <a:lnTo>
                  <a:pt x="21470" y="304148"/>
                </a:lnTo>
                <a:lnTo>
                  <a:pt x="46407" y="343370"/>
                </a:lnTo>
                <a:lnTo>
                  <a:pt x="79120" y="376083"/>
                </a:lnTo>
                <a:lnTo>
                  <a:pt x="118342" y="401019"/>
                </a:lnTo>
                <a:lnTo>
                  <a:pt x="162804" y="416911"/>
                </a:lnTo>
                <a:lnTo>
                  <a:pt x="211239" y="422490"/>
                </a:lnTo>
                <a:lnTo>
                  <a:pt x="259678" y="416911"/>
                </a:lnTo>
                <a:lnTo>
                  <a:pt x="275232" y="411353"/>
                </a:lnTo>
                <a:lnTo>
                  <a:pt x="211239" y="411353"/>
                </a:lnTo>
                <a:lnTo>
                  <a:pt x="165360" y="406067"/>
                </a:lnTo>
                <a:lnTo>
                  <a:pt x="123244" y="391012"/>
                </a:lnTo>
                <a:lnTo>
                  <a:pt x="86090" y="367389"/>
                </a:lnTo>
                <a:lnTo>
                  <a:pt x="55101" y="336400"/>
                </a:lnTo>
                <a:lnTo>
                  <a:pt x="31478" y="299246"/>
                </a:lnTo>
                <a:lnTo>
                  <a:pt x="16423" y="257129"/>
                </a:lnTo>
                <a:lnTo>
                  <a:pt x="11137" y="211251"/>
                </a:lnTo>
                <a:lnTo>
                  <a:pt x="16423" y="165369"/>
                </a:lnTo>
                <a:lnTo>
                  <a:pt x="31478" y="123251"/>
                </a:lnTo>
                <a:lnTo>
                  <a:pt x="55101" y="86097"/>
                </a:lnTo>
                <a:lnTo>
                  <a:pt x="86090" y="55109"/>
                </a:lnTo>
                <a:lnTo>
                  <a:pt x="123244" y="31488"/>
                </a:lnTo>
                <a:lnTo>
                  <a:pt x="165360" y="16435"/>
                </a:lnTo>
                <a:lnTo>
                  <a:pt x="211239" y="11150"/>
                </a:lnTo>
                <a:lnTo>
                  <a:pt x="275263" y="11150"/>
                </a:lnTo>
                <a:lnTo>
                  <a:pt x="259678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63" y="11150"/>
                </a:moveTo>
                <a:lnTo>
                  <a:pt x="211239" y="11150"/>
                </a:lnTo>
                <a:lnTo>
                  <a:pt x="257121" y="16435"/>
                </a:lnTo>
                <a:lnTo>
                  <a:pt x="299239" y="31488"/>
                </a:lnTo>
                <a:lnTo>
                  <a:pt x="336393" y="55109"/>
                </a:lnTo>
                <a:lnTo>
                  <a:pt x="367381" y="86097"/>
                </a:lnTo>
                <a:lnTo>
                  <a:pt x="391002" y="123251"/>
                </a:lnTo>
                <a:lnTo>
                  <a:pt x="406055" y="165369"/>
                </a:lnTo>
                <a:lnTo>
                  <a:pt x="411340" y="211251"/>
                </a:lnTo>
                <a:lnTo>
                  <a:pt x="406055" y="257129"/>
                </a:lnTo>
                <a:lnTo>
                  <a:pt x="391002" y="299246"/>
                </a:lnTo>
                <a:lnTo>
                  <a:pt x="367381" y="336400"/>
                </a:lnTo>
                <a:lnTo>
                  <a:pt x="336393" y="367389"/>
                </a:lnTo>
                <a:lnTo>
                  <a:pt x="299239" y="391012"/>
                </a:lnTo>
                <a:lnTo>
                  <a:pt x="257121" y="406067"/>
                </a:lnTo>
                <a:lnTo>
                  <a:pt x="211239" y="411353"/>
                </a:lnTo>
                <a:lnTo>
                  <a:pt x="275232" y="411353"/>
                </a:lnTo>
                <a:lnTo>
                  <a:pt x="343367" y="376083"/>
                </a:lnTo>
                <a:lnTo>
                  <a:pt x="376082" y="343370"/>
                </a:lnTo>
                <a:lnTo>
                  <a:pt x="401019" y="304148"/>
                </a:lnTo>
                <a:lnTo>
                  <a:pt x="416911" y="259686"/>
                </a:lnTo>
                <a:lnTo>
                  <a:pt x="422490" y="211251"/>
                </a:lnTo>
                <a:lnTo>
                  <a:pt x="416911" y="162816"/>
                </a:lnTo>
                <a:lnTo>
                  <a:pt x="401019" y="118352"/>
                </a:lnTo>
                <a:lnTo>
                  <a:pt x="376082" y="79128"/>
                </a:lnTo>
                <a:lnTo>
                  <a:pt x="343367" y="46412"/>
                </a:lnTo>
                <a:lnTo>
                  <a:pt x="304143" y="21473"/>
                </a:lnTo>
                <a:lnTo>
                  <a:pt x="275263" y="11150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835940" y="6927254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5" y="317314"/>
                </a:lnTo>
                <a:lnTo>
                  <a:pt x="290688" y="290688"/>
                </a:lnTo>
                <a:lnTo>
                  <a:pt x="317314" y="256225"/>
                </a:lnTo>
                <a:lnTo>
                  <a:pt x="334480" y="215549"/>
                </a:lnTo>
                <a:lnTo>
                  <a:pt x="340563" y="170281"/>
                </a:lnTo>
                <a:lnTo>
                  <a:pt x="334480" y="125014"/>
                </a:lnTo>
                <a:lnTo>
                  <a:pt x="317314" y="84337"/>
                </a:lnTo>
                <a:lnTo>
                  <a:pt x="290688" y="49874"/>
                </a:lnTo>
                <a:lnTo>
                  <a:pt x="256225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952474" y="6956130"/>
            <a:ext cx="150439" cy="2401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>
            <a:spLocks noGrp="1"/>
          </p:cNvSpPr>
          <p:nvPr>
            <p:ph type="ftr" sz="quarter" idx="5"/>
          </p:nvPr>
        </p:nvSpPr>
        <p:spPr>
          <a:xfrm>
            <a:off x="7164834" y="6977200"/>
            <a:ext cx="1511300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/>
              <a:t>#SaferCommunities</a:t>
            </a:r>
          </a:p>
        </p:txBody>
      </p:sp>
      <p:sp>
        <p:nvSpPr>
          <p:cNvPr id="224" name="object 224"/>
          <p:cNvSpPr txBox="1"/>
          <p:nvPr/>
        </p:nvSpPr>
        <p:spPr>
          <a:xfrm>
            <a:off x="503516" y="7024273"/>
            <a:ext cx="311785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34"/>
              </a:rPr>
              <a:t>info@navic.cloud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35"/>
              </a:rPr>
              <a:t>www.navic.cloud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NAVIC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(Pty)</a:t>
            </a:r>
            <a:r>
              <a:rPr sz="9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Ltd</a:t>
            </a:r>
            <a:endParaRPr sz="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4724"/>
            <a:ext cx="10692130" cy="4915535"/>
          </a:xfrm>
          <a:custGeom>
            <a:avLst/>
            <a:gdLst/>
            <a:ahLst/>
            <a:cxnLst/>
            <a:rect l="l" t="t" r="r" b="b"/>
            <a:pathLst>
              <a:path w="10692130" h="4915534">
                <a:moveTo>
                  <a:pt x="0" y="4915331"/>
                </a:moveTo>
                <a:lnTo>
                  <a:pt x="10692003" y="4915331"/>
                </a:lnTo>
                <a:lnTo>
                  <a:pt x="10692003" y="0"/>
                </a:lnTo>
                <a:lnTo>
                  <a:pt x="0" y="0"/>
                </a:lnTo>
                <a:lnTo>
                  <a:pt x="0" y="491533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10692130" cy="4780915"/>
          </a:xfrm>
          <a:custGeom>
            <a:avLst/>
            <a:gdLst/>
            <a:ahLst/>
            <a:cxnLst/>
            <a:rect l="l" t="t" r="r" b="b"/>
            <a:pathLst>
              <a:path w="10692130" h="4780915">
                <a:moveTo>
                  <a:pt x="10692003" y="0"/>
                </a:moveTo>
                <a:lnTo>
                  <a:pt x="0" y="0"/>
                </a:lnTo>
                <a:lnTo>
                  <a:pt x="0" y="4780457"/>
                </a:lnTo>
                <a:lnTo>
                  <a:pt x="10692003" y="2833116"/>
                </a:lnTo>
                <a:lnTo>
                  <a:pt x="1069200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6385" y="2"/>
            <a:ext cx="5116195" cy="4596765"/>
          </a:xfrm>
          <a:custGeom>
            <a:avLst/>
            <a:gdLst/>
            <a:ahLst/>
            <a:cxnLst/>
            <a:rect l="l" t="t" r="r" b="b"/>
            <a:pathLst>
              <a:path w="5116195" h="4596765">
                <a:moveTo>
                  <a:pt x="5115610" y="0"/>
                </a:moveTo>
                <a:lnTo>
                  <a:pt x="4617288" y="0"/>
                </a:lnTo>
                <a:lnTo>
                  <a:pt x="0" y="3239020"/>
                </a:lnTo>
                <a:lnTo>
                  <a:pt x="0" y="4596701"/>
                </a:lnTo>
                <a:lnTo>
                  <a:pt x="5115610" y="2781566"/>
                </a:lnTo>
                <a:lnTo>
                  <a:pt x="5115610" y="0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6388" y="2688429"/>
            <a:ext cx="5116195" cy="1908810"/>
          </a:xfrm>
          <a:custGeom>
            <a:avLst/>
            <a:gdLst/>
            <a:ahLst/>
            <a:cxnLst/>
            <a:rect l="l" t="t" r="r" b="b"/>
            <a:pathLst>
              <a:path w="5116195" h="1908810">
                <a:moveTo>
                  <a:pt x="5115610" y="0"/>
                </a:moveTo>
                <a:lnTo>
                  <a:pt x="0" y="550595"/>
                </a:lnTo>
                <a:lnTo>
                  <a:pt x="0" y="1908276"/>
                </a:lnTo>
                <a:lnTo>
                  <a:pt x="5115610" y="93141"/>
                </a:lnTo>
                <a:lnTo>
                  <a:pt x="5115610" y="0"/>
                </a:lnTo>
                <a:close/>
              </a:path>
            </a:pathLst>
          </a:custGeom>
          <a:solidFill>
            <a:srgbClr val="95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54" y="2647867"/>
            <a:ext cx="3018155" cy="1727200"/>
          </a:xfrm>
          <a:custGeom>
            <a:avLst/>
            <a:gdLst/>
            <a:ahLst/>
            <a:cxnLst/>
            <a:rect l="l" t="t" r="r" b="b"/>
            <a:pathLst>
              <a:path w="3018155" h="1727200">
                <a:moveTo>
                  <a:pt x="0" y="0"/>
                </a:moveTo>
                <a:lnTo>
                  <a:pt x="0" y="1726958"/>
                </a:lnTo>
                <a:lnTo>
                  <a:pt x="3018002" y="1070838"/>
                </a:lnTo>
                <a:lnTo>
                  <a:pt x="0" y="0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953" y="2647865"/>
            <a:ext cx="5492750" cy="1949450"/>
          </a:xfrm>
          <a:custGeom>
            <a:avLst/>
            <a:gdLst/>
            <a:ahLst/>
            <a:cxnLst/>
            <a:rect l="l" t="t" r="r" b="b"/>
            <a:pathLst>
              <a:path w="5492750" h="1949450">
                <a:moveTo>
                  <a:pt x="0" y="0"/>
                </a:moveTo>
                <a:lnTo>
                  <a:pt x="5492432" y="1948840"/>
                </a:lnTo>
                <a:lnTo>
                  <a:pt x="5492432" y="591159"/>
                </a:lnTo>
                <a:lnTo>
                  <a:pt x="0" y="0"/>
                </a:lnTo>
                <a:close/>
              </a:path>
            </a:pathLst>
          </a:custGeom>
          <a:solidFill>
            <a:srgbClr val="BC1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6079" y="4188663"/>
            <a:ext cx="0" cy="743585"/>
          </a:xfrm>
          <a:custGeom>
            <a:avLst/>
            <a:gdLst/>
            <a:ahLst/>
            <a:cxnLst/>
            <a:rect l="l" t="t" r="r" b="b"/>
            <a:pathLst>
              <a:path h="743585">
                <a:moveTo>
                  <a:pt x="0" y="0"/>
                </a:moveTo>
                <a:lnTo>
                  <a:pt x="0" y="743153"/>
                </a:lnTo>
              </a:path>
            </a:pathLst>
          </a:custGeom>
          <a:ln w="32473">
            <a:solidFill>
              <a:srgbClr val="DD1D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69944" y="4213196"/>
            <a:ext cx="2037080" cy="603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75"/>
              </a:lnSpc>
              <a:spcBef>
                <a:spcPts val="105"/>
              </a:spcBef>
            </a:pPr>
            <a:r>
              <a:rPr sz="1700" spc="-5" dirty="0">
                <a:solidFill>
                  <a:srgbClr val="FFFFFF"/>
                </a:solidFill>
                <a:latin typeface="Roboto"/>
                <a:cs typeface="Roboto"/>
              </a:rPr>
              <a:t>Automated</a:t>
            </a:r>
            <a:r>
              <a:rPr sz="17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Roboto"/>
                <a:cs typeface="Roboto"/>
              </a:rPr>
              <a:t>proactive</a:t>
            </a:r>
            <a:endParaRPr sz="1700">
              <a:latin typeface="Roboto"/>
              <a:cs typeface="Roboto"/>
            </a:endParaRPr>
          </a:p>
          <a:p>
            <a:pPr marL="12700">
              <a:lnSpc>
                <a:spcPts val="2655"/>
              </a:lnSpc>
            </a:pPr>
            <a:r>
              <a:rPr sz="2350" b="1" spc="5" dirty="0">
                <a:solidFill>
                  <a:srgbClr val="DD1E16"/>
                </a:solidFill>
                <a:latin typeface="Roboto"/>
                <a:cs typeface="Roboto"/>
              </a:rPr>
              <a:t>alert</a:t>
            </a:r>
            <a:r>
              <a:rPr sz="2350" b="1" spc="-15" dirty="0">
                <a:solidFill>
                  <a:srgbClr val="DD1E16"/>
                </a:solidFill>
                <a:latin typeface="Roboto"/>
                <a:cs typeface="Roboto"/>
              </a:rPr>
              <a:t> </a:t>
            </a:r>
            <a:r>
              <a:rPr sz="2350" b="1" dirty="0">
                <a:solidFill>
                  <a:srgbClr val="DD1E16"/>
                </a:solidFill>
                <a:latin typeface="Roboto"/>
                <a:cs typeface="Roboto"/>
              </a:rPr>
              <a:t>system</a:t>
            </a:r>
            <a:endParaRPr sz="2350">
              <a:latin typeface="Roboto"/>
              <a:cs typeface="Robo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1275" y="764357"/>
            <a:ext cx="3245485" cy="8032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450" b="1" dirty="0">
                <a:solidFill>
                  <a:srgbClr val="DD1D16"/>
                </a:solidFill>
                <a:latin typeface="Roboto"/>
                <a:cs typeface="Roboto"/>
              </a:rPr>
              <a:t>Mobile ANPR</a:t>
            </a:r>
            <a:r>
              <a:rPr sz="2450" b="1" spc="-50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2450" b="1" spc="-5" dirty="0">
                <a:solidFill>
                  <a:srgbClr val="DD1D16"/>
                </a:solidFill>
                <a:latin typeface="Roboto"/>
                <a:cs typeface="Roboto"/>
              </a:rPr>
              <a:t>lightbar</a:t>
            </a:r>
            <a:endParaRPr sz="245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50" spc="5" dirty="0"/>
              <a:t>Increased </a:t>
            </a:r>
            <a:r>
              <a:rPr sz="1450" spc="0" dirty="0"/>
              <a:t>footprint with </a:t>
            </a:r>
            <a:r>
              <a:rPr sz="1450" spc="5" dirty="0"/>
              <a:t>ANPR</a:t>
            </a:r>
            <a:r>
              <a:rPr sz="1450" spc="-70" dirty="0"/>
              <a:t> </a:t>
            </a:r>
            <a:r>
              <a:rPr sz="1450" spc="0" dirty="0"/>
              <a:t>mobility</a:t>
            </a:r>
            <a:endParaRPr sz="1450" dirty="0"/>
          </a:p>
        </p:txBody>
      </p:sp>
      <p:sp>
        <p:nvSpPr>
          <p:cNvPr id="11" name="object 11"/>
          <p:cNvSpPr/>
          <p:nvPr/>
        </p:nvSpPr>
        <p:spPr>
          <a:xfrm>
            <a:off x="647623" y="1686261"/>
            <a:ext cx="3025140" cy="0"/>
          </a:xfrm>
          <a:custGeom>
            <a:avLst/>
            <a:gdLst/>
            <a:ahLst/>
            <a:cxnLst/>
            <a:rect l="l" t="t" r="r" b="b"/>
            <a:pathLst>
              <a:path w="3025140">
                <a:moveTo>
                  <a:pt x="0" y="0"/>
                </a:moveTo>
                <a:lnTo>
                  <a:pt x="3024936" y="0"/>
                </a:lnTo>
              </a:path>
            </a:pathLst>
          </a:custGeom>
          <a:ln w="38417">
            <a:solidFill>
              <a:srgbClr val="DD1E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48220" y="5731061"/>
            <a:ext cx="913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0430" algn="l"/>
              </a:tabLst>
            </a:pP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cs typeface="Roboto"/>
              </a:rPr>
              <a:t> 	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8220" y="6366163"/>
            <a:ext cx="913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0430" algn="l"/>
              </a:tabLst>
            </a:pP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cs typeface="Roboto"/>
              </a:rPr>
              <a:t> 	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663" y="4674218"/>
            <a:ext cx="5910580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88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15" dirty="0">
                <a:solidFill>
                  <a:srgbClr val="FFFFFF"/>
                </a:solidFill>
                <a:latin typeface="Roboto"/>
                <a:cs typeface="Roboto"/>
              </a:rPr>
              <a:t>NAVIC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ANPR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lightbar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delivers on mobility with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direct live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system link. 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Onboard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camera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alerts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are paired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local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Mobile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Alert Room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App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support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proactive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crime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fighting.</a:t>
            </a:r>
            <a:endParaRPr sz="1400">
              <a:latin typeface="Roboto"/>
              <a:cs typeface="Roboto"/>
            </a:endParaRPr>
          </a:p>
          <a:p>
            <a:pPr marL="12700" marR="549275">
              <a:lnSpc>
                <a:spcPct val="148800"/>
              </a:lnSpc>
            </a:pP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Seamless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systems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integration delivers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alerts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checked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against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SAPS 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circulation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the ICB database.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Plug and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play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solution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with complete hardware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integration.</a:t>
            </a:r>
            <a:endParaRPr sz="1400">
              <a:latin typeface="Roboto"/>
              <a:cs typeface="Roboto"/>
            </a:endParaRPr>
          </a:p>
          <a:p>
            <a:pPr marL="12700" marR="5080">
              <a:lnSpc>
                <a:spcPct val="148800"/>
              </a:lnSpc>
            </a:pP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Internet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ready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securely linked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national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vehicle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intelligence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cloud. 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Transform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your reaction vehicle into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mobile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control</a:t>
            </a:r>
            <a:r>
              <a:rPr sz="14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centre.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8053" y="4857979"/>
            <a:ext cx="106159" cy="85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795" y="4806868"/>
            <a:ext cx="185280" cy="185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053" y="5176584"/>
            <a:ext cx="106159" cy="85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795" y="5125460"/>
            <a:ext cx="185280" cy="185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053" y="5822162"/>
            <a:ext cx="106159" cy="85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5795" y="5771052"/>
            <a:ext cx="185280" cy="185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053" y="7084022"/>
            <a:ext cx="106159" cy="85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5795" y="7032903"/>
            <a:ext cx="185280" cy="185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8053" y="6443218"/>
            <a:ext cx="106159" cy="85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795" y="6392099"/>
            <a:ext cx="185280" cy="1852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8053" y="6774421"/>
            <a:ext cx="106159" cy="85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5795" y="6723304"/>
            <a:ext cx="185280" cy="185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420583" y="5198317"/>
            <a:ext cx="2072526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Law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enforcement</a:t>
            </a:r>
            <a:r>
              <a:rPr sz="1200" b="1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lightbar  </a:t>
            </a: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Security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lightbar</a:t>
            </a:r>
            <a:endParaRPr sz="12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Real-time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FFFFFF"/>
                </a:solidFill>
                <a:latin typeface="Roboto"/>
                <a:cs typeface="Roboto"/>
              </a:rPr>
              <a:t>alerts</a:t>
            </a:r>
            <a:endParaRPr sz="1200" dirty="0">
              <a:latin typeface="Roboto"/>
              <a:cs typeface="Roboto"/>
            </a:endParaRPr>
          </a:p>
          <a:p>
            <a:pPr marL="12700" marR="36195">
              <a:lnSpc>
                <a:spcPct val="152800"/>
              </a:lnSpc>
            </a:pPr>
            <a:r>
              <a:rPr sz="1200" b="1" spc="-5" dirty="0">
                <a:solidFill>
                  <a:srgbClr val="FFFFFF"/>
                </a:solidFill>
                <a:latin typeface="Roboto"/>
                <a:cs typeface="Roboto"/>
              </a:rPr>
              <a:t>Plug and play installation  Rental option</a:t>
            </a:r>
            <a:r>
              <a:rPr sz="12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Roboto"/>
                <a:cs typeface="Roboto"/>
              </a:rPr>
              <a:t>available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47849" y="5341897"/>
            <a:ext cx="111391" cy="111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60920" y="5397599"/>
            <a:ext cx="888365" cy="0"/>
          </a:xfrm>
          <a:custGeom>
            <a:avLst/>
            <a:gdLst/>
            <a:ahLst/>
            <a:cxnLst/>
            <a:rect l="l" t="t" r="r" b="b"/>
            <a:pathLst>
              <a:path w="888365">
                <a:moveTo>
                  <a:pt x="0" y="0"/>
                </a:moveTo>
                <a:lnTo>
                  <a:pt x="888342" y="0"/>
                </a:lnTo>
              </a:path>
            </a:pathLst>
          </a:custGeom>
          <a:ln w="5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47849" y="5631504"/>
            <a:ext cx="111391" cy="1113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60920" y="5687193"/>
            <a:ext cx="888365" cy="0"/>
          </a:xfrm>
          <a:custGeom>
            <a:avLst/>
            <a:gdLst/>
            <a:ahLst/>
            <a:cxnLst/>
            <a:rect l="l" t="t" r="r" b="b"/>
            <a:pathLst>
              <a:path w="888365">
                <a:moveTo>
                  <a:pt x="0" y="0"/>
                </a:moveTo>
                <a:lnTo>
                  <a:pt x="888342" y="0"/>
                </a:lnTo>
              </a:path>
            </a:pathLst>
          </a:custGeom>
          <a:ln w="5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47849" y="5921099"/>
            <a:ext cx="111391" cy="111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47849" y="6210706"/>
            <a:ext cx="111391" cy="111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60920" y="6266408"/>
            <a:ext cx="888365" cy="0"/>
          </a:xfrm>
          <a:custGeom>
            <a:avLst/>
            <a:gdLst/>
            <a:ahLst/>
            <a:cxnLst/>
            <a:rect l="l" t="t" r="r" b="b"/>
            <a:pathLst>
              <a:path w="888365">
                <a:moveTo>
                  <a:pt x="0" y="0"/>
                </a:moveTo>
                <a:lnTo>
                  <a:pt x="888342" y="0"/>
                </a:lnTo>
              </a:path>
            </a:pathLst>
          </a:custGeom>
          <a:ln w="5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47849" y="6500313"/>
            <a:ext cx="111391" cy="111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225679" y="7135866"/>
            <a:ext cx="319913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10" dirty="0">
                <a:solidFill>
                  <a:srgbClr val="BC171A"/>
                </a:solidFill>
                <a:latin typeface="Roboto"/>
                <a:cs typeface="Roboto"/>
              </a:rPr>
              <a:t>By receiving </a:t>
            </a:r>
            <a:r>
              <a:rPr sz="1200" b="1" spc="-5" dirty="0">
                <a:solidFill>
                  <a:srgbClr val="BC171A"/>
                </a:solidFill>
                <a:latin typeface="Roboto"/>
                <a:cs typeface="Roboto"/>
              </a:rPr>
              <a:t>alerts, </a:t>
            </a:r>
            <a:r>
              <a:rPr sz="1200" b="1" spc="-15" dirty="0">
                <a:solidFill>
                  <a:srgbClr val="BC171A"/>
                </a:solidFill>
                <a:latin typeface="Roboto"/>
                <a:cs typeface="Roboto"/>
              </a:rPr>
              <a:t>you </a:t>
            </a:r>
            <a:r>
              <a:rPr sz="1200" b="1" spc="-10" dirty="0">
                <a:solidFill>
                  <a:srgbClr val="BC171A"/>
                </a:solidFill>
                <a:latin typeface="Roboto"/>
                <a:cs typeface="Roboto"/>
              </a:rPr>
              <a:t>can act </a:t>
            </a:r>
            <a:r>
              <a:rPr sz="1200" b="1" spc="-20" dirty="0">
                <a:solidFill>
                  <a:srgbClr val="BC171A"/>
                </a:solidFill>
                <a:latin typeface="Roboto"/>
                <a:cs typeface="Roboto"/>
              </a:rPr>
              <a:t>proactively.</a:t>
            </a:r>
            <a:endParaRPr sz="1200" dirty="0">
              <a:latin typeface="Roboto"/>
              <a:cs typeface="Robo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14452" y="1907325"/>
            <a:ext cx="6279907" cy="29402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5720" y="861178"/>
            <a:ext cx="1777364" cy="1777364"/>
          </a:xfrm>
          <a:custGeom>
            <a:avLst/>
            <a:gdLst/>
            <a:ahLst/>
            <a:cxnLst/>
            <a:rect l="l" t="t" r="r" b="b"/>
            <a:pathLst>
              <a:path w="1777365" h="1777364">
                <a:moveTo>
                  <a:pt x="888428" y="0"/>
                </a:moveTo>
                <a:lnTo>
                  <a:pt x="839683" y="1314"/>
                </a:lnTo>
                <a:lnTo>
                  <a:pt x="791624" y="5213"/>
                </a:lnTo>
                <a:lnTo>
                  <a:pt x="744321" y="11628"/>
                </a:lnTo>
                <a:lnTo>
                  <a:pt x="697840" y="20492"/>
                </a:lnTo>
                <a:lnTo>
                  <a:pt x="652249" y="31736"/>
                </a:lnTo>
                <a:lnTo>
                  <a:pt x="607616" y="45293"/>
                </a:lnTo>
                <a:lnTo>
                  <a:pt x="564009" y="61096"/>
                </a:lnTo>
                <a:lnTo>
                  <a:pt x="521496" y="79077"/>
                </a:lnTo>
                <a:lnTo>
                  <a:pt x="480144" y="99167"/>
                </a:lnTo>
                <a:lnTo>
                  <a:pt x="440022" y="121299"/>
                </a:lnTo>
                <a:lnTo>
                  <a:pt x="401196" y="145406"/>
                </a:lnTo>
                <a:lnTo>
                  <a:pt x="363734" y="171419"/>
                </a:lnTo>
                <a:lnTo>
                  <a:pt x="327705" y="199270"/>
                </a:lnTo>
                <a:lnTo>
                  <a:pt x="293176" y="228893"/>
                </a:lnTo>
                <a:lnTo>
                  <a:pt x="260215" y="260219"/>
                </a:lnTo>
                <a:lnTo>
                  <a:pt x="228889" y="293181"/>
                </a:lnTo>
                <a:lnTo>
                  <a:pt x="199266" y="327710"/>
                </a:lnTo>
                <a:lnTo>
                  <a:pt x="171415" y="363740"/>
                </a:lnTo>
                <a:lnTo>
                  <a:pt x="145402" y="401201"/>
                </a:lnTo>
                <a:lnTo>
                  <a:pt x="121296" y="440027"/>
                </a:lnTo>
                <a:lnTo>
                  <a:pt x="99164" y="480150"/>
                </a:lnTo>
                <a:lnTo>
                  <a:pt x="79075" y="521502"/>
                </a:lnTo>
                <a:lnTo>
                  <a:pt x="61095" y="564015"/>
                </a:lnTo>
                <a:lnTo>
                  <a:pt x="45292" y="607621"/>
                </a:lnTo>
                <a:lnTo>
                  <a:pt x="31735" y="652253"/>
                </a:lnTo>
                <a:lnTo>
                  <a:pt x="20491" y="697843"/>
                </a:lnTo>
                <a:lnTo>
                  <a:pt x="11628" y="744324"/>
                </a:lnTo>
                <a:lnTo>
                  <a:pt x="5213" y="791626"/>
                </a:lnTo>
                <a:lnTo>
                  <a:pt x="1314" y="839684"/>
                </a:lnTo>
                <a:lnTo>
                  <a:pt x="0" y="888428"/>
                </a:lnTo>
                <a:lnTo>
                  <a:pt x="1314" y="937173"/>
                </a:lnTo>
                <a:lnTo>
                  <a:pt x="5213" y="985232"/>
                </a:lnTo>
                <a:lnTo>
                  <a:pt x="11628" y="1032535"/>
                </a:lnTo>
                <a:lnTo>
                  <a:pt x="20491" y="1079016"/>
                </a:lnTo>
                <a:lnTo>
                  <a:pt x="31735" y="1124606"/>
                </a:lnTo>
                <a:lnTo>
                  <a:pt x="45292" y="1169238"/>
                </a:lnTo>
                <a:lnTo>
                  <a:pt x="61095" y="1212845"/>
                </a:lnTo>
                <a:lnTo>
                  <a:pt x="79075" y="1255357"/>
                </a:lnTo>
                <a:lnTo>
                  <a:pt x="99164" y="1296709"/>
                </a:lnTo>
                <a:lnTo>
                  <a:pt x="121296" y="1336831"/>
                </a:lnTo>
                <a:lnTo>
                  <a:pt x="145402" y="1375657"/>
                </a:lnTo>
                <a:lnTo>
                  <a:pt x="171415" y="1413117"/>
                </a:lnTo>
                <a:lnTo>
                  <a:pt x="199266" y="1449146"/>
                </a:lnTo>
                <a:lnTo>
                  <a:pt x="228889" y="1483674"/>
                </a:lnTo>
                <a:lnTo>
                  <a:pt x="260215" y="1516635"/>
                </a:lnTo>
                <a:lnTo>
                  <a:pt x="293176" y="1547960"/>
                </a:lnTo>
                <a:lnTo>
                  <a:pt x="327705" y="1577582"/>
                </a:lnTo>
                <a:lnTo>
                  <a:pt x="363734" y="1605433"/>
                </a:lnTo>
                <a:lnTo>
                  <a:pt x="401196" y="1631445"/>
                </a:lnTo>
                <a:lnTo>
                  <a:pt x="440022" y="1655550"/>
                </a:lnTo>
                <a:lnTo>
                  <a:pt x="480144" y="1677682"/>
                </a:lnTo>
                <a:lnTo>
                  <a:pt x="521496" y="1697771"/>
                </a:lnTo>
                <a:lnTo>
                  <a:pt x="564009" y="1715750"/>
                </a:lnTo>
                <a:lnTo>
                  <a:pt x="607616" y="1731552"/>
                </a:lnTo>
                <a:lnTo>
                  <a:pt x="652249" y="1745109"/>
                </a:lnTo>
                <a:lnTo>
                  <a:pt x="697840" y="1756353"/>
                </a:lnTo>
                <a:lnTo>
                  <a:pt x="744321" y="1765216"/>
                </a:lnTo>
                <a:lnTo>
                  <a:pt x="791624" y="1771631"/>
                </a:lnTo>
                <a:lnTo>
                  <a:pt x="839683" y="1775529"/>
                </a:lnTo>
                <a:lnTo>
                  <a:pt x="888428" y="1776844"/>
                </a:lnTo>
                <a:lnTo>
                  <a:pt x="937173" y="1775529"/>
                </a:lnTo>
                <a:lnTo>
                  <a:pt x="985232" y="1771631"/>
                </a:lnTo>
                <a:lnTo>
                  <a:pt x="1032535" y="1765216"/>
                </a:lnTo>
                <a:lnTo>
                  <a:pt x="1079016" y="1756353"/>
                </a:lnTo>
                <a:lnTo>
                  <a:pt x="1124606" y="1745109"/>
                </a:lnTo>
                <a:lnTo>
                  <a:pt x="1169238" y="1731552"/>
                </a:lnTo>
                <a:lnTo>
                  <a:pt x="1173505" y="1730006"/>
                </a:lnTo>
                <a:lnTo>
                  <a:pt x="888428" y="1730006"/>
                </a:lnTo>
                <a:lnTo>
                  <a:pt x="840672" y="1728674"/>
                </a:lnTo>
                <a:lnTo>
                  <a:pt x="793614" y="1724725"/>
                </a:lnTo>
                <a:lnTo>
                  <a:pt x="747327" y="1718229"/>
                </a:lnTo>
                <a:lnTo>
                  <a:pt x="701880" y="1709259"/>
                </a:lnTo>
                <a:lnTo>
                  <a:pt x="657346" y="1697885"/>
                </a:lnTo>
                <a:lnTo>
                  <a:pt x="613795" y="1684178"/>
                </a:lnTo>
                <a:lnTo>
                  <a:pt x="571297" y="1668209"/>
                </a:lnTo>
                <a:lnTo>
                  <a:pt x="529926" y="1650049"/>
                </a:lnTo>
                <a:lnTo>
                  <a:pt x="489750" y="1629769"/>
                </a:lnTo>
                <a:lnTo>
                  <a:pt x="450841" y="1607441"/>
                </a:lnTo>
                <a:lnTo>
                  <a:pt x="413271" y="1583135"/>
                </a:lnTo>
                <a:lnTo>
                  <a:pt x="377111" y="1556922"/>
                </a:lnTo>
                <a:lnTo>
                  <a:pt x="342430" y="1528874"/>
                </a:lnTo>
                <a:lnTo>
                  <a:pt x="309301" y="1499061"/>
                </a:lnTo>
                <a:lnTo>
                  <a:pt x="277795" y="1467555"/>
                </a:lnTo>
                <a:lnTo>
                  <a:pt x="247982" y="1434426"/>
                </a:lnTo>
                <a:lnTo>
                  <a:pt x="219934" y="1399745"/>
                </a:lnTo>
                <a:lnTo>
                  <a:pt x="193721" y="1363585"/>
                </a:lnTo>
                <a:lnTo>
                  <a:pt x="169415" y="1326015"/>
                </a:lnTo>
                <a:lnTo>
                  <a:pt x="147087" y="1287106"/>
                </a:lnTo>
                <a:lnTo>
                  <a:pt x="126807" y="1246930"/>
                </a:lnTo>
                <a:lnTo>
                  <a:pt x="108647" y="1205559"/>
                </a:lnTo>
                <a:lnTo>
                  <a:pt x="92678" y="1163061"/>
                </a:lnTo>
                <a:lnTo>
                  <a:pt x="78971" y="1119510"/>
                </a:lnTo>
                <a:lnTo>
                  <a:pt x="67597" y="1074976"/>
                </a:lnTo>
                <a:lnTo>
                  <a:pt x="58627" y="1029529"/>
                </a:lnTo>
                <a:lnTo>
                  <a:pt x="52131" y="983242"/>
                </a:lnTo>
                <a:lnTo>
                  <a:pt x="48182" y="936184"/>
                </a:lnTo>
                <a:lnTo>
                  <a:pt x="46850" y="888428"/>
                </a:lnTo>
                <a:lnTo>
                  <a:pt x="48182" y="840673"/>
                </a:lnTo>
                <a:lnTo>
                  <a:pt x="52131" y="793617"/>
                </a:lnTo>
                <a:lnTo>
                  <a:pt x="58627" y="747330"/>
                </a:lnTo>
                <a:lnTo>
                  <a:pt x="67597" y="701885"/>
                </a:lnTo>
                <a:lnTo>
                  <a:pt x="78971" y="657351"/>
                </a:lnTo>
                <a:lnTo>
                  <a:pt x="92678" y="613801"/>
                </a:lnTo>
                <a:lnTo>
                  <a:pt x="108647" y="571305"/>
                </a:lnTo>
                <a:lnTo>
                  <a:pt x="126807" y="529933"/>
                </a:lnTo>
                <a:lnTo>
                  <a:pt x="147087" y="489758"/>
                </a:lnTo>
                <a:lnTo>
                  <a:pt x="169415" y="450851"/>
                </a:lnTo>
                <a:lnTo>
                  <a:pt x="193721" y="413281"/>
                </a:lnTo>
                <a:lnTo>
                  <a:pt x="219934" y="377121"/>
                </a:lnTo>
                <a:lnTo>
                  <a:pt x="247982" y="342441"/>
                </a:lnTo>
                <a:lnTo>
                  <a:pt x="277795" y="309312"/>
                </a:lnTo>
                <a:lnTo>
                  <a:pt x="309301" y="277806"/>
                </a:lnTo>
                <a:lnTo>
                  <a:pt x="342430" y="247994"/>
                </a:lnTo>
                <a:lnTo>
                  <a:pt x="377111" y="219946"/>
                </a:lnTo>
                <a:lnTo>
                  <a:pt x="413271" y="193733"/>
                </a:lnTo>
                <a:lnTo>
                  <a:pt x="450841" y="169427"/>
                </a:lnTo>
                <a:lnTo>
                  <a:pt x="489750" y="147099"/>
                </a:lnTo>
                <a:lnTo>
                  <a:pt x="529926" y="126820"/>
                </a:lnTo>
                <a:lnTo>
                  <a:pt x="571297" y="108660"/>
                </a:lnTo>
                <a:lnTo>
                  <a:pt x="613795" y="92691"/>
                </a:lnTo>
                <a:lnTo>
                  <a:pt x="657346" y="78984"/>
                </a:lnTo>
                <a:lnTo>
                  <a:pt x="701880" y="67610"/>
                </a:lnTo>
                <a:lnTo>
                  <a:pt x="747327" y="58639"/>
                </a:lnTo>
                <a:lnTo>
                  <a:pt x="793614" y="52144"/>
                </a:lnTo>
                <a:lnTo>
                  <a:pt x="840672" y="48195"/>
                </a:lnTo>
                <a:lnTo>
                  <a:pt x="888428" y="46863"/>
                </a:lnTo>
                <a:lnTo>
                  <a:pt x="1173568" y="46863"/>
                </a:lnTo>
                <a:lnTo>
                  <a:pt x="1169238" y="45293"/>
                </a:lnTo>
                <a:lnTo>
                  <a:pt x="1124606" y="31736"/>
                </a:lnTo>
                <a:lnTo>
                  <a:pt x="1079016" y="20492"/>
                </a:lnTo>
                <a:lnTo>
                  <a:pt x="1032535" y="11628"/>
                </a:lnTo>
                <a:lnTo>
                  <a:pt x="985232" y="5213"/>
                </a:lnTo>
                <a:lnTo>
                  <a:pt x="937173" y="1314"/>
                </a:lnTo>
                <a:lnTo>
                  <a:pt x="888428" y="0"/>
                </a:lnTo>
                <a:close/>
              </a:path>
              <a:path w="1777365" h="1777364">
                <a:moveTo>
                  <a:pt x="1173568" y="46863"/>
                </a:moveTo>
                <a:lnTo>
                  <a:pt x="888428" y="46863"/>
                </a:lnTo>
                <a:lnTo>
                  <a:pt x="936184" y="48195"/>
                </a:lnTo>
                <a:lnTo>
                  <a:pt x="983242" y="52144"/>
                </a:lnTo>
                <a:lnTo>
                  <a:pt x="1029529" y="58639"/>
                </a:lnTo>
                <a:lnTo>
                  <a:pt x="1074976" y="67610"/>
                </a:lnTo>
                <a:lnTo>
                  <a:pt x="1119510" y="78984"/>
                </a:lnTo>
                <a:lnTo>
                  <a:pt x="1163061" y="92691"/>
                </a:lnTo>
                <a:lnTo>
                  <a:pt x="1205559" y="108660"/>
                </a:lnTo>
                <a:lnTo>
                  <a:pt x="1246930" y="126820"/>
                </a:lnTo>
                <a:lnTo>
                  <a:pt x="1287106" y="147099"/>
                </a:lnTo>
                <a:lnTo>
                  <a:pt x="1326015" y="169427"/>
                </a:lnTo>
                <a:lnTo>
                  <a:pt x="1363585" y="193733"/>
                </a:lnTo>
                <a:lnTo>
                  <a:pt x="1399745" y="219946"/>
                </a:lnTo>
                <a:lnTo>
                  <a:pt x="1434426" y="247994"/>
                </a:lnTo>
                <a:lnTo>
                  <a:pt x="1467555" y="277806"/>
                </a:lnTo>
                <a:lnTo>
                  <a:pt x="1499061" y="309312"/>
                </a:lnTo>
                <a:lnTo>
                  <a:pt x="1528874" y="342441"/>
                </a:lnTo>
                <a:lnTo>
                  <a:pt x="1556922" y="377121"/>
                </a:lnTo>
                <a:lnTo>
                  <a:pt x="1583135" y="413281"/>
                </a:lnTo>
                <a:lnTo>
                  <a:pt x="1607441" y="450851"/>
                </a:lnTo>
                <a:lnTo>
                  <a:pt x="1629769" y="489758"/>
                </a:lnTo>
                <a:lnTo>
                  <a:pt x="1650049" y="529933"/>
                </a:lnTo>
                <a:lnTo>
                  <a:pt x="1668209" y="571305"/>
                </a:lnTo>
                <a:lnTo>
                  <a:pt x="1684178" y="613801"/>
                </a:lnTo>
                <a:lnTo>
                  <a:pt x="1697885" y="657351"/>
                </a:lnTo>
                <a:lnTo>
                  <a:pt x="1709259" y="701885"/>
                </a:lnTo>
                <a:lnTo>
                  <a:pt x="1718229" y="747330"/>
                </a:lnTo>
                <a:lnTo>
                  <a:pt x="1724725" y="793617"/>
                </a:lnTo>
                <a:lnTo>
                  <a:pt x="1728674" y="840673"/>
                </a:lnTo>
                <a:lnTo>
                  <a:pt x="1730006" y="888428"/>
                </a:lnTo>
                <a:lnTo>
                  <a:pt x="1728674" y="936184"/>
                </a:lnTo>
                <a:lnTo>
                  <a:pt x="1724725" y="983242"/>
                </a:lnTo>
                <a:lnTo>
                  <a:pt x="1718229" y="1029529"/>
                </a:lnTo>
                <a:lnTo>
                  <a:pt x="1709259" y="1074976"/>
                </a:lnTo>
                <a:lnTo>
                  <a:pt x="1697885" y="1119510"/>
                </a:lnTo>
                <a:lnTo>
                  <a:pt x="1684178" y="1163061"/>
                </a:lnTo>
                <a:lnTo>
                  <a:pt x="1668209" y="1205559"/>
                </a:lnTo>
                <a:lnTo>
                  <a:pt x="1650049" y="1246930"/>
                </a:lnTo>
                <a:lnTo>
                  <a:pt x="1629769" y="1287106"/>
                </a:lnTo>
                <a:lnTo>
                  <a:pt x="1607441" y="1326015"/>
                </a:lnTo>
                <a:lnTo>
                  <a:pt x="1583135" y="1363585"/>
                </a:lnTo>
                <a:lnTo>
                  <a:pt x="1556922" y="1399745"/>
                </a:lnTo>
                <a:lnTo>
                  <a:pt x="1528874" y="1434426"/>
                </a:lnTo>
                <a:lnTo>
                  <a:pt x="1499061" y="1467555"/>
                </a:lnTo>
                <a:lnTo>
                  <a:pt x="1467555" y="1499061"/>
                </a:lnTo>
                <a:lnTo>
                  <a:pt x="1434426" y="1528874"/>
                </a:lnTo>
                <a:lnTo>
                  <a:pt x="1399745" y="1556922"/>
                </a:lnTo>
                <a:lnTo>
                  <a:pt x="1363585" y="1583135"/>
                </a:lnTo>
                <a:lnTo>
                  <a:pt x="1326015" y="1607441"/>
                </a:lnTo>
                <a:lnTo>
                  <a:pt x="1287106" y="1629769"/>
                </a:lnTo>
                <a:lnTo>
                  <a:pt x="1246930" y="1650049"/>
                </a:lnTo>
                <a:lnTo>
                  <a:pt x="1205559" y="1668209"/>
                </a:lnTo>
                <a:lnTo>
                  <a:pt x="1163061" y="1684178"/>
                </a:lnTo>
                <a:lnTo>
                  <a:pt x="1119510" y="1697885"/>
                </a:lnTo>
                <a:lnTo>
                  <a:pt x="1074976" y="1709259"/>
                </a:lnTo>
                <a:lnTo>
                  <a:pt x="1029529" y="1718229"/>
                </a:lnTo>
                <a:lnTo>
                  <a:pt x="983242" y="1724725"/>
                </a:lnTo>
                <a:lnTo>
                  <a:pt x="936184" y="1728674"/>
                </a:lnTo>
                <a:lnTo>
                  <a:pt x="888428" y="1730006"/>
                </a:lnTo>
                <a:lnTo>
                  <a:pt x="1173505" y="1730006"/>
                </a:lnTo>
                <a:lnTo>
                  <a:pt x="1212845" y="1715750"/>
                </a:lnTo>
                <a:lnTo>
                  <a:pt x="1255357" y="1697771"/>
                </a:lnTo>
                <a:lnTo>
                  <a:pt x="1296709" y="1677682"/>
                </a:lnTo>
                <a:lnTo>
                  <a:pt x="1336831" y="1655550"/>
                </a:lnTo>
                <a:lnTo>
                  <a:pt x="1375657" y="1631445"/>
                </a:lnTo>
                <a:lnTo>
                  <a:pt x="1413117" y="1605433"/>
                </a:lnTo>
                <a:lnTo>
                  <a:pt x="1449146" y="1577582"/>
                </a:lnTo>
                <a:lnTo>
                  <a:pt x="1483674" y="1547960"/>
                </a:lnTo>
                <a:lnTo>
                  <a:pt x="1516635" y="1516635"/>
                </a:lnTo>
                <a:lnTo>
                  <a:pt x="1547960" y="1483674"/>
                </a:lnTo>
                <a:lnTo>
                  <a:pt x="1577582" y="1449146"/>
                </a:lnTo>
                <a:lnTo>
                  <a:pt x="1605433" y="1413117"/>
                </a:lnTo>
                <a:lnTo>
                  <a:pt x="1631445" y="1375657"/>
                </a:lnTo>
                <a:lnTo>
                  <a:pt x="1655550" y="1336831"/>
                </a:lnTo>
                <a:lnTo>
                  <a:pt x="1677682" y="1296709"/>
                </a:lnTo>
                <a:lnTo>
                  <a:pt x="1697771" y="1255357"/>
                </a:lnTo>
                <a:lnTo>
                  <a:pt x="1715750" y="1212845"/>
                </a:lnTo>
                <a:lnTo>
                  <a:pt x="1731552" y="1169238"/>
                </a:lnTo>
                <a:lnTo>
                  <a:pt x="1745109" y="1124606"/>
                </a:lnTo>
                <a:lnTo>
                  <a:pt x="1756353" y="1079016"/>
                </a:lnTo>
                <a:lnTo>
                  <a:pt x="1765216" y="1032535"/>
                </a:lnTo>
                <a:lnTo>
                  <a:pt x="1771631" y="985232"/>
                </a:lnTo>
                <a:lnTo>
                  <a:pt x="1775529" y="937173"/>
                </a:lnTo>
                <a:lnTo>
                  <a:pt x="1776844" y="888428"/>
                </a:lnTo>
                <a:lnTo>
                  <a:pt x="1775529" y="839684"/>
                </a:lnTo>
                <a:lnTo>
                  <a:pt x="1771631" y="791626"/>
                </a:lnTo>
                <a:lnTo>
                  <a:pt x="1765216" y="744324"/>
                </a:lnTo>
                <a:lnTo>
                  <a:pt x="1756353" y="697843"/>
                </a:lnTo>
                <a:lnTo>
                  <a:pt x="1745109" y="652253"/>
                </a:lnTo>
                <a:lnTo>
                  <a:pt x="1731552" y="607621"/>
                </a:lnTo>
                <a:lnTo>
                  <a:pt x="1715750" y="564015"/>
                </a:lnTo>
                <a:lnTo>
                  <a:pt x="1697771" y="521502"/>
                </a:lnTo>
                <a:lnTo>
                  <a:pt x="1677682" y="480150"/>
                </a:lnTo>
                <a:lnTo>
                  <a:pt x="1655550" y="440027"/>
                </a:lnTo>
                <a:lnTo>
                  <a:pt x="1631445" y="401201"/>
                </a:lnTo>
                <a:lnTo>
                  <a:pt x="1605433" y="363740"/>
                </a:lnTo>
                <a:lnTo>
                  <a:pt x="1577582" y="327710"/>
                </a:lnTo>
                <a:lnTo>
                  <a:pt x="1547960" y="293181"/>
                </a:lnTo>
                <a:lnTo>
                  <a:pt x="1516635" y="260219"/>
                </a:lnTo>
                <a:lnTo>
                  <a:pt x="1483674" y="228893"/>
                </a:lnTo>
                <a:lnTo>
                  <a:pt x="1449146" y="199270"/>
                </a:lnTo>
                <a:lnTo>
                  <a:pt x="1413117" y="171419"/>
                </a:lnTo>
                <a:lnTo>
                  <a:pt x="1375657" y="145406"/>
                </a:lnTo>
                <a:lnTo>
                  <a:pt x="1336831" y="121299"/>
                </a:lnTo>
                <a:lnTo>
                  <a:pt x="1296709" y="99167"/>
                </a:lnTo>
                <a:lnTo>
                  <a:pt x="1255357" y="79077"/>
                </a:lnTo>
                <a:lnTo>
                  <a:pt x="1212845" y="61096"/>
                </a:lnTo>
                <a:lnTo>
                  <a:pt x="1173568" y="46863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07970" y="1033424"/>
            <a:ext cx="1432560" cy="1432560"/>
          </a:xfrm>
          <a:custGeom>
            <a:avLst/>
            <a:gdLst/>
            <a:ahLst/>
            <a:cxnLst/>
            <a:rect l="l" t="t" r="r" b="b"/>
            <a:pathLst>
              <a:path w="1432559" h="1432560">
                <a:moveTo>
                  <a:pt x="716178" y="0"/>
                </a:moveTo>
                <a:lnTo>
                  <a:pt x="667143" y="1652"/>
                </a:lnTo>
                <a:lnTo>
                  <a:pt x="618995" y="6537"/>
                </a:lnTo>
                <a:lnTo>
                  <a:pt x="571841" y="14550"/>
                </a:lnTo>
                <a:lnTo>
                  <a:pt x="525787" y="25583"/>
                </a:lnTo>
                <a:lnTo>
                  <a:pt x="480940" y="39529"/>
                </a:lnTo>
                <a:lnTo>
                  <a:pt x="437406" y="56281"/>
                </a:lnTo>
                <a:lnTo>
                  <a:pt x="395292" y="75734"/>
                </a:lnTo>
                <a:lnTo>
                  <a:pt x="354706" y="97781"/>
                </a:lnTo>
                <a:lnTo>
                  <a:pt x="315753" y="122314"/>
                </a:lnTo>
                <a:lnTo>
                  <a:pt x="278540" y="149227"/>
                </a:lnTo>
                <a:lnTo>
                  <a:pt x="243173" y="178414"/>
                </a:lnTo>
                <a:lnTo>
                  <a:pt x="209761" y="209767"/>
                </a:lnTo>
                <a:lnTo>
                  <a:pt x="178408" y="243181"/>
                </a:lnTo>
                <a:lnTo>
                  <a:pt x="149222" y="278548"/>
                </a:lnTo>
                <a:lnTo>
                  <a:pt x="122310" y="315761"/>
                </a:lnTo>
                <a:lnTo>
                  <a:pt x="97777" y="354715"/>
                </a:lnTo>
                <a:lnTo>
                  <a:pt x="75732" y="395303"/>
                </a:lnTo>
                <a:lnTo>
                  <a:pt x="56279" y="437417"/>
                </a:lnTo>
                <a:lnTo>
                  <a:pt x="39527" y="480951"/>
                </a:lnTo>
                <a:lnTo>
                  <a:pt x="25582" y="525799"/>
                </a:lnTo>
                <a:lnTo>
                  <a:pt x="14549" y="571853"/>
                </a:lnTo>
                <a:lnTo>
                  <a:pt x="6537" y="619008"/>
                </a:lnTo>
                <a:lnTo>
                  <a:pt x="1652" y="667156"/>
                </a:lnTo>
                <a:lnTo>
                  <a:pt x="0" y="716191"/>
                </a:lnTo>
                <a:lnTo>
                  <a:pt x="1652" y="765224"/>
                </a:lnTo>
                <a:lnTo>
                  <a:pt x="6537" y="813370"/>
                </a:lnTo>
                <a:lnTo>
                  <a:pt x="14549" y="860523"/>
                </a:lnTo>
                <a:lnTo>
                  <a:pt x="25582" y="906576"/>
                </a:lnTo>
                <a:lnTo>
                  <a:pt x="39527" y="951422"/>
                </a:lnTo>
                <a:lnTo>
                  <a:pt x="56279" y="994955"/>
                </a:lnTo>
                <a:lnTo>
                  <a:pt x="75732" y="1037068"/>
                </a:lnTo>
                <a:lnTo>
                  <a:pt x="97777" y="1077654"/>
                </a:lnTo>
                <a:lnTo>
                  <a:pt x="122310" y="1116606"/>
                </a:lnTo>
                <a:lnTo>
                  <a:pt x="149222" y="1153819"/>
                </a:lnTo>
                <a:lnTo>
                  <a:pt x="178408" y="1189184"/>
                </a:lnTo>
                <a:lnTo>
                  <a:pt x="209761" y="1222597"/>
                </a:lnTo>
                <a:lnTo>
                  <a:pt x="243173" y="1253949"/>
                </a:lnTo>
                <a:lnTo>
                  <a:pt x="278540" y="1283135"/>
                </a:lnTo>
                <a:lnTo>
                  <a:pt x="315753" y="1310047"/>
                </a:lnTo>
                <a:lnTo>
                  <a:pt x="354706" y="1334579"/>
                </a:lnTo>
                <a:lnTo>
                  <a:pt x="395292" y="1356624"/>
                </a:lnTo>
                <a:lnTo>
                  <a:pt x="437406" y="1376077"/>
                </a:lnTo>
                <a:lnTo>
                  <a:pt x="480940" y="1392829"/>
                </a:lnTo>
                <a:lnTo>
                  <a:pt x="525787" y="1406774"/>
                </a:lnTo>
                <a:lnTo>
                  <a:pt x="571841" y="1417806"/>
                </a:lnTo>
                <a:lnTo>
                  <a:pt x="618995" y="1425819"/>
                </a:lnTo>
                <a:lnTo>
                  <a:pt x="667143" y="1430704"/>
                </a:lnTo>
                <a:lnTo>
                  <a:pt x="716178" y="1432356"/>
                </a:lnTo>
                <a:lnTo>
                  <a:pt x="765213" y="1430704"/>
                </a:lnTo>
                <a:lnTo>
                  <a:pt x="813361" y="1425819"/>
                </a:lnTo>
                <a:lnTo>
                  <a:pt x="860515" y="1417806"/>
                </a:lnTo>
                <a:lnTo>
                  <a:pt x="906569" y="1406774"/>
                </a:lnTo>
                <a:lnTo>
                  <a:pt x="951416" y="1392829"/>
                </a:lnTo>
                <a:lnTo>
                  <a:pt x="994950" y="1376077"/>
                </a:lnTo>
                <a:lnTo>
                  <a:pt x="1037063" y="1356624"/>
                </a:lnTo>
                <a:lnTo>
                  <a:pt x="1077650" y="1334579"/>
                </a:lnTo>
                <a:lnTo>
                  <a:pt x="1116603" y="1310047"/>
                </a:lnTo>
                <a:lnTo>
                  <a:pt x="1153816" y="1283135"/>
                </a:lnTo>
                <a:lnTo>
                  <a:pt x="1189182" y="1253949"/>
                </a:lnTo>
                <a:lnTo>
                  <a:pt x="1222595" y="1222597"/>
                </a:lnTo>
                <a:lnTo>
                  <a:pt x="1253948" y="1189184"/>
                </a:lnTo>
                <a:lnTo>
                  <a:pt x="1283134" y="1153819"/>
                </a:lnTo>
                <a:lnTo>
                  <a:pt x="1310046" y="1116606"/>
                </a:lnTo>
                <a:lnTo>
                  <a:pt x="1334579" y="1077654"/>
                </a:lnTo>
                <a:lnTo>
                  <a:pt x="1356624" y="1037068"/>
                </a:lnTo>
                <a:lnTo>
                  <a:pt x="1376076" y="994955"/>
                </a:lnTo>
                <a:lnTo>
                  <a:pt x="1392829" y="951422"/>
                </a:lnTo>
                <a:lnTo>
                  <a:pt x="1406774" y="906576"/>
                </a:lnTo>
                <a:lnTo>
                  <a:pt x="1417806" y="860523"/>
                </a:lnTo>
                <a:lnTo>
                  <a:pt x="1425819" y="813370"/>
                </a:lnTo>
                <a:lnTo>
                  <a:pt x="1430704" y="765224"/>
                </a:lnTo>
                <a:lnTo>
                  <a:pt x="1432356" y="716191"/>
                </a:lnTo>
                <a:lnTo>
                  <a:pt x="1430704" y="667156"/>
                </a:lnTo>
                <a:lnTo>
                  <a:pt x="1425819" y="619008"/>
                </a:lnTo>
                <a:lnTo>
                  <a:pt x="1417806" y="571853"/>
                </a:lnTo>
                <a:lnTo>
                  <a:pt x="1406774" y="525799"/>
                </a:lnTo>
                <a:lnTo>
                  <a:pt x="1392829" y="480951"/>
                </a:lnTo>
                <a:lnTo>
                  <a:pt x="1376076" y="437417"/>
                </a:lnTo>
                <a:lnTo>
                  <a:pt x="1356624" y="395303"/>
                </a:lnTo>
                <a:lnTo>
                  <a:pt x="1334579" y="354715"/>
                </a:lnTo>
                <a:lnTo>
                  <a:pt x="1310046" y="315761"/>
                </a:lnTo>
                <a:lnTo>
                  <a:pt x="1283134" y="278548"/>
                </a:lnTo>
                <a:lnTo>
                  <a:pt x="1253948" y="243181"/>
                </a:lnTo>
                <a:lnTo>
                  <a:pt x="1222595" y="209767"/>
                </a:lnTo>
                <a:lnTo>
                  <a:pt x="1189182" y="178414"/>
                </a:lnTo>
                <a:lnTo>
                  <a:pt x="1153816" y="149227"/>
                </a:lnTo>
                <a:lnTo>
                  <a:pt x="1116603" y="122314"/>
                </a:lnTo>
                <a:lnTo>
                  <a:pt x="1077650" y="97781"/>
                </a:lnTo>
                <a:lnTo>
                  <a:pt x="1037063" y="75734"/>
                </a:lnTo>
                <a:lnTo>
                  <a:pt x="994950" y="56281"/>
                </a:lnTo>
                <a:lnTo>
                  <a:pt x="951416" y="39529"/>
                </a:lnTo>
                <a:lnTo>
                  <a:pt x="906569" y="25583"/>
                </a:lnTo>
                <a:lnTo>
                  <a:pt x="860515" y="14550"/>
                </a:lnTo>
                <a:lnTo>
                  <a:pt x="813361" y="6537"/>
                </a:lnTo>
                <a:lnTo>
                  <a:pt x="765213" y="1652"/>
                </a:lnTo>
                <a:lnTo>
                  <a:pt x="71617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7963" y="1424319"/>
            <a:ext cx="723265" cy="777240"/>
          </a:xfrm>
          <a:custGeom>
            <a:avLst/>
            <a:gdLst/>
            <a:ahLst/>
            <a:cxnLst/>
            <a:rect l="l" t="t" r="r" b="b"/>
            <a:pathLst>
              <a:path w="723265" h="777239">
                <a:moveTo>
                  <a:pt x="546950" y="8966"/>
                </a:moveTo>
                <a:lnTo>
                  <a:pt x="445833" y="8966"/>
                </a:lnTo>
                <a:lnTo>
                  <a:pt x="200939" y="510692"/>
                </a:lnTo>
                <a:lnTo>
                  <a:pt x="450532" y="510692"/>
                </a:lnTo>
                <a:lnTo>
                  <a:pt x="450532" y="616915"/>
                </a:lnTo>
                <a:lnTo>
                  <a:pt x="369468" y="776909"/>
                </a:lnTo>
                <a:lnTo>
                  <a:pt x="401459" y="776909"/>
                </a:lnTo>
                <a:lnTo>
                  <a:pt x="578825" y="427926"/>
                </a:lnTo>
                <a:lnTo>
                  <a:pt x="546950" y="427926"/>
                </a:lnTo>
                <a:lnTo>
                  <a:pt x="546950" y="424510"/>
                </a:lnTo>
                <a:lnTo>
                  <a:pt x="336613" y="424510"/>
                </a:lnTo>
                <a:lnTo>
                  <a:pt x="450532" y="185165"/>
                </a:lnTo>
                <a:lnTo>
                  <a:pt x="546950" y="185165"/>
                </a:lnTo>
                <a:lnTo>
                  <a:pt x="546950" y="8966"/>
                </a:lnTo>
                <a:close/>
              </a:path>
              <a:path w="723265" h="777239">
                <a:moveTo>
                  <a:pt x="284769" y="102400"/>
                </a:moveTo>
                <a:lnTo>
                  <a:pt x="143344" y="102400"/>
                </a:lnTo>
                <a:lnTo>
                  <a:pt x="152467" y="103353"/>
                </a:lnTo>
                <a:lnTo>
                  <a:pt x="160629" y="106186"/>
                </a:lnTo>
                <a:lnTo>
                  <a:pt x="184440" y="145470"/>
                </a:lnTo>
                <a:lnTo>
                  <a:pt x="185153" y="157860"/>
                </a:lnTo>
                <a:lnTo>
                  <a:pt x="183635" y="181935"/>
                </a:lnTo>
                <a:lnTo>
                  <a:pt x="179079" y="206171"/>
                </a:lnTo>
                <a:lnTo>
                  <a:pt x="171480" y="230570"/>
                </a:lnTo>
                <a:lnTo>
                  <a:pt x="160832" y="255130"/>
                </a:lnTo>
                <a:lnTo>
                  <a:pt x="863" y="569137"/>
                </a:lnTo>
                <a:lnTo>
                  <a:pt x="863" y="644651"/>
                </a:lnTo>
                <a:lnTo>
                  <a:pt x="291388" y="644651"/>
                </a:lnTo>
                <a:lnTo>
                  <a:pt x="291388" y="546519"/>
                </a:lnTo>
                <a:lnTo>
                  <a:pt x="119024" y="546519"/>
                </a:lnTo>
                <a:lnTo>
                  <a:pt x="247014" y="300367"/>
                </a:lnTo>
                <a:lnTo>
                  <a:pt x="266549" y="258701"/>
                </a:lnTo>
                <a:lnTo>
                  <a:pt x="280403" y="219517"/>
                </a:lnTo>
                <a:lnTo>
                  <a:pt x="288655" y="182894"/>
                </a:lnTo>
                <a:lnTo>
                  <a:pt x="291388" y="148907"/>
                </a:lnTo>
                <a:lnTo>
                  <a:pt x="288815" y="117227"/>
                </a:lnTo>
                <a:lnTo>
                  <a:pt x="284769" y="102400"/>
                </a:lnTo>
                <a:close/>
              </a:path>
              <a:path w="723265" h="777239">
                <a:moveTo>
                  <a:pt x="722718" y="145059"/>
                </a:moveTo>
                <a:lnTo>
                  <a:pt x="690727" y="145059"/>
                </a:lnTo>
                <a:lnTo>
                  <a:pt x="580224" y="361797"/>
                </a:lnTo>
                <a:lnTo>
                  <a:pt x="546950" y="427926"/>
                </a:lnTo>
                <a:lnTo>
                  <a:pt x="578825" y="427926"/>
                </a:lnTo>
                <a:lnTo>
                  <a:pt x="722718" y="145059"/>
                </a:lnTo>
                <a:close/>
              </a:path>
              <a:path w="723265" h="777239">
                <a:moveTo>
                  <a:pt x="546950" y="185165"/>
                </a:moveTo>
                <a:lnTo>
                  <a:pt x="450532" y="185165"/>
                </a:lnTo>
                <a:lnTo>
                  <a:pt x="450532" y="424510"/>
                </a:lnTo>
                <a:lnTo>
                  <a:pt x="546950" y="424510"/>
                </a:lnTo>
                <a:lnTo>
                  <a:pt x="546950" y="185165"/>
                </a:lnTo>
                <a:close/>
              </a:path>
              <a:path w="723265" h="777239">
                <a:moveTo>
                  <a:pt x="147192" y="0"/>
                </a:moveTo>
                <a:lnTo>
                  <a:pt x="90822" y="10561"/>
                </a:lnTo>
                <a:lnTo>
                  <a:pt x="43091" y="42240"/>
                </a:lnTo>
                <a:lnTo>
                  <a:pt x="10825" y="90236"/>
                </a:lnTo>
                <a:lnTo>
                  <a:pt x="73" y="148907"/>
                </a:lnTo>
                <a:lnTo>
                  <a:pt x="0" y="218008"/>
                </a:lnTo>
                <a:lnTo>
                  <a:pt x="101536" y="218008"/>
                </a:lnTo>
                <a:lnTo>
                  <a:pt x="101536" y="157860"/>
                </a:lnTo>
                <a:lnTo>
                  <a:pt x="104170" y="133716"/>
                </a:lnTo>
                <a:lnTo>
                  <a:pt x="112044" y="116371"/>
                </a:lnTo>
                <a:lnTo>
                  <a:pt x="125116" y="105906"/>
                </a:lnTo>
                <a:lnTo>
                  <a:pt x="143344" y="102400"/>
                </a:lnTo>
                <a:lnTo>
                  <a:pt x="284769" y="102400"/>
                </a:lnTo>
                <a:lnTo>
                  <a:pt x="281043" y="88747"/>
                </a:lnTo>
                <a:lnTo>
                  <a:pt x="249580" y="41389"/>
                </a:lnTo>
                <a:lnTo>
                  <a:pt x="203187" y="10293"/>
                </a:lnTo>
                <a:lnTo>
                  <a:pt x="176389" y="2566"/>
                </a:lnTo>
                <a:lnTo>
                  <a:pt x="147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86185" y="1301446"/>
            <a:ext cx="381000" cy="767715"/>
          </a:xfrm>
          <a:custGeom>
            <a:avLst/>
            <a:gdLst/>
            <a:ahLst/>
            <a:cxnLst/>
            <a:rect l="l" t="t" r="r" b="b"/>
            <a:pathLst>
              <a:path w="381000" h="767714">
                <a:moveTo>
                  <a:pt x="380568" y="131838"/>
                </a:moveTo>
                <a:lnTo>
                  <a:pt x="99402" y="131838"/>
                </a:lnTo>
                <a:lnTo>
                  <a:pt x="99402" y="233807"/>
                </a:lnTo>
                <a:lnTo>
                  <a:pt x="270916" y="233807"/>
                </a:lnTo>
                <a:lnTo>
                  <a:pt x="0" y="767524"/>
                </a:lnTo>
                <a:lnTo>
                  <a:pt x="108369" y="767524"/>
                </a:lnTo>
                <a:lnTo>
                  <a:pt x="380568" y="210769"/>
                </a:lnTo>
                <a:lnTo>
                  <a:pt x="380568" y="131838"/>
                </a:lnTo>
                <a:close/>
              </a:path>
              <a:path w="381000" h="767714">
                <a:moveTo>
                  <a:pt x="311023" y="0"/>
                </a:moveTo>
                <a:lnTo>
                  <a:pt x="279031" y="0"/>
                </a:lnTo>
                <a:lnTo>
                  <a:pt x="211620" y="131838"/>
                </a:lnTo>
                <a:lnTo>
                  <a:pt x="243624" y="131838"/>
                </a:lnTo>
                <a:lnTo>
                  <a:pt x="311023" y="0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068" y="6617344"/>
            <a:ext cx="3733800" cy="452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rgbClr val="FFFFFF"/>
                </a:solidFill>
                <a:latin typeface="Roboto"/>
                <a:cs typeface="Roboto"/>
              </a:rPr>
              <a:t>70 </a:t>
            </a:r>
            <a:r>
              <a:rPr sz="1150" b="1" spc="0" dirty="0">
                <a:solidFill>
                  <a:srgbClr val="FFFFFF"/>
                </a:solidFill>
                <a:latin typeface="Roboto"/>
                <a:cs typeface="Roboto"/>
              </a:rPr>
              <a:t>Victoria Street, </a:t>
            </a:r>
            <a:r>
              <a:rPr sz="1150" b="1" spc="10" dirty="0">
                <a:solidFill>
                  <a:srgbClr val="FFFFFF"/>
                </a:solidFill>
                <a:latin typeface="Roboto"/>
                <a:cs typeface="Roboto"/>
              </a:rPr>
              <a:t>Somerset </a:t>
            </a:r>
            <a:r>
              <a:rPr sz="1150" b="1" spc="0" dirty="0">
                <a:solidFill>
                  <a:srgbClr val="FFFFFF"/>
                </a:solidFill>
                <a:latin typeface="Roboto"/>
                <a:cs typeface="Roboto"/>
              </a:rPr>
              <a:t>West, </a:t>
            </a:r>
            <a:r>
              <a:rPr sz="1150" b="1" spc="5" dirty="0">
                <a:solidFill>
                  <a:srgbClr val="FFFFFF"/>
                </a:solidFill>
                <a:latin typeface="Roboto"/>
                <a:cs typeface="Roboto"/>
              </a:rPr>
              <a:t>Western Cape,</a:t>
            </a:r>
            <a:r>
              <a:rPr sz="115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50" b="1" spc="10" dirty="0">
                <a:solidFill>
                  <a:srgbClr val="FFFFFF"/>
                </a:solidFill>
                <a:latin typeface="Roboto"/>
                <a:cs typeface="Roboto"/>
              </a:rPr>
              <a:t>7130</a:t>
            </a:r>
            <a:endParaRPr sz="1150">
              <a:latin typeface="Roboto"/>
              <a:cs typeface="Roboto"/>
            </a:endParaRPr>
          </a:p>
          <a:p>
            <a:pPr marR="63500" algn="ctr">
              <a:lnSpc>
                <a:spcPct val="100000"/>
              </a:lnSpc>
              <a:spcBef>
                <a:spcPts val="750"/>
              </a:spcBef>
            </a:pPr>
            <a:r>
              <a:rPr sz="1000" b="1" dirty="0">
                <a:solidFill>
                  <a:srgbClr val="FFFFFF"/>
                </a:solidFill>
                <a:latin typeface="Roboto"/>
                <a:cs typeface="Roboto"/>
                <a:hlinkClick r:id="rId2"/>
              </a:rPr>
              <a:t>info@navic.cloud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|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  <a:hlinkClick r:id="rId3"/>
              </a:rPr>
              <a:t>www.navic.cloud </a:t>
            </a:r>
            <a:r>
              <a:rPr sz="1000" b="1" dirty="0">
                <a:solidFill>
                  <a:srgbClr val="FFFFFF"/>
                </a:solidFill>
                <a:latin typeface="Roboto"/>
                <a:cs typeface="Roboto"/>
              </a:rPr>
              <a:t>| NAVIC </a:t>
            </a:r>
            <a:r>
              <a:rPr sz="1000" b="1" spc="0" dirty="0">
                <a:solidFill>
                  <a:srgbClr val="FFFFFF"/>
                </a:solidFill>
                <a:latin typeface="Roboto"/>
                <a:cs typeface="Roboto"/>
              </a:rPr>
              <a:t>(Pty)</a:t>
            </a:r>
            <a:r>
              <a:rPr sz="1000" b="1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000" b="1" spc="0" dirty="0">
                <a:solidFill>
                  <a:srgbClr val="FFFFFF"/>
                </a:solidFill>
                <a:latin typeface="Roboto"/>
                <a:cs typeface="Roboto"/>
              </a:rPr>
              <a:t>Ltd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1174" y="1433994"/>
            <a:ext cx="5321300" cy="5080000"/>
          </a:xfrm>
          <a:custGeom>
            <a:avLst/>
            <a:gdLst/>
            <a:ahLst/>
            <a:cxnLst/>
            <a:rect l="l" t="t" r="r" b="b"/>
            <a:pathLst>
              <a:path w="5321300" h="5080000">
                <a:moveTo>
                  <a:pt x="0" y="0"/>
                </a:moveTo>
                <a:lnTo>
                  <a:pt x="0" y="1346962"/>
                </a:lnTo>
                <a:lnTo>
                  <a:pt x="5320830" y="5079504"/>
                </a:lnTo>
                <a:lnTo>
                  <a:pt x="5320830" y="1887943"/>
                </a:lnTo>
                <a:lnTo>
                  <a:pt x="0" y="0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1174" y="1433994"/>
            <a:ext cx="5321300" cy="1920239"/>
          </a:xfrm>
          <a:custGeom>
            <a:avLst/>
            <a:gdLst/>
            <a:ahLst/>
            <a:cxnLst/>
            <a:rect l="l" t="t" r="r" b="b"/>
            <a:pathLst>
              <a:path w="5321300" h="1920239">
                <a:moveTo>
                  <a:pt x="0" y="0"/>
                </a:moveTo>
                <a:lnTo>
                  <a:pt x="0" y="1346962"/>
                </a:lnTo>
                <a:lnTo>
                  <a:pt x="5320830" y="1919643"/>
                </a:lnTo>
                <a:lnTo>
                  <a:pt x="5320830" y="1887943"/>
                </a:lnTo>
                <a:lnTo>
                  <a:pt x="0" y="0"/>
                </a:lnTo>
                <a:close/>
              </a:path>
            </a:pathLst>
          </a:custGeom>
          <a:solidFill>
            <a:srgbClr val="95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71047"/>
            <a:ext cx="2916555" cy="1668780"/>
          </a:xfrm>
          <a:custGeom>
            <a:avLst/>
            <a:gdLst/>
            <a:ahLst/>
            <a:cxnLst/>
            <a:rect l="l" t="t" r="r" b="b"/>
            <a:pathLst>
              <a:path w="2916555" h="1668779">
                <a:moveTo>
                  <a:pt x="0" y="0"/>
                </a:moveTo>
                <a:lnTo>
                  <a:pt x="0" y="1668754"/>
                </a:lnTo>
                <a:lnTo>
                  <a:pt x="2916275" y="634009"/>
                </a:lnTo>
                <a:lnTo>
                  <a:pt x="0" y="0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434001"/>
            <a:ext cx="5371465" cy="1925320"/>
          </a:xfrm>
          <a:custGeom>
            <a:avLst/>
            <a:gdLst/>
            <a:ahLst/>
            <a:cxnLst/>
            <a:rect l="l" t="t" r="r" b="b"/>
            <a:pathLst>
              <a:path w="5371465" h="1925320">
                <a:moveTo>
                  <a:pt x="5371172" y="0"/>
                </a:moveTo>
                <a:lnTo>
                  <a:pt x="0" y="1905800"/>
                </a:lnTo>
                <a:lnTo>
                  <a:pt x="0" y="1925053"/>
                </a:lnTo>
                <a:lnTo>
                  <a:pt x="5371172" y="1346949"/>
                </a:lnTo>
                <a:lnTo>
                  <a:pt x="5371172" y="0"/>
                </a:lnTo>
                <a:close/>
              </a:path>
            </a:pathLst>
          </a:custGeom>
          <a:solidFill>
            <a:srgbClr val="BC171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6031" y="2311999"/>
            <a:ext cx="9769475" cy="3163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4335" marR="5080">
              <a:lnSpc>
                <a:spcPct val="125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NAVIC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(Pty)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Ltd was formed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in 2016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to provide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 security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platform for communities, businesses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and the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government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in  the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fight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against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crime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in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South Africa.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company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has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evolved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into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complete ANPR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object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analytic ecosystem 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with over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1.4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billion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licence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plate reads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at a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currently increasing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average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of over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100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million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new image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reads per</a:t>
            </a:r>
            <a:r>
              <a:rPr sz="1200" spc="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month.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60960">
              <a:lnSpc>
                <a:spcPct val="107200"/>
              </a:lnSpc>
            </a:pP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company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has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evolved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into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complete ANPR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object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analytic ecosystem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with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over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1.4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billion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license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plate reads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at a 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currently increasing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average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over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100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million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new image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reads per</a:t>
            </a:r>
            <a:r>
              <a:rPr sz="14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month.</a:t>
            </a:r>
            <a:endParaRPr sz="1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68275">
              <a:lnSpc>
                <a:spcPct val="107200"/>
              </a:lnSpc>
            </a:pP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As one of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first ANPR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providers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in the </a:t>
            </a:r>
            <a:r>
              <a:rPr sz="1400" spc="-15" dirty="0">
                <a:solidFill>
                  <a:srgbClr val="FFFFFF"/>
                </a:solidFill>
                <a:latin typeface="Roboto"/>
                <a:cs typeface="Roboto"/>
              </a:rPr>
              <a:t>country, NAVIC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has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built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largest unified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licence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plate recognition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database in  the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country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continues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innovate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lead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from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front.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Our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mission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is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support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communities, businesses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the 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government with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full services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ecosystem in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vehicle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analytics in in an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exceedingly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demanding security</a:t>
            </a:r>
            <a:r>
              <a:rPr sz="1400" spc="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industry.</a:t>
            </a:r>
            <a:endParaRPr sz="1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235585">
              <a:lnSpc>
                <a:spcPct val="107200"/>
              </a:lnSpc>
            </a:pPr>
            <a:r>
              <a:rPr sz="1400" spc="-15" dirty="0">
                <a:solidFill>
                  <a:srgbClr val="FFFFFF"/>
                </a:solidFill>
                <a:latin typeface="Roboto"/>
                <a:cs typeface="Roboto"/>
              </a:rPr>
              <a:t>NAVIC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commits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honesty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fair </a:t>
            </a:r>
            <a:r>
              <a:rPr sz="1400" spc="-20" dirty="0">
                <a:solidFill>
                  <a:srgbClr val="FFFFFF"/>
                </a:solidFill>
                <a:latin typeface="Roboto"/>
                <a:cs typeface="Roboto"/>
              </a:rPr>
              <a:t>play,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adhering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business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technology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best practices,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complying with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25" dirty="0">
                <a:solidFill>
                  <a:srgbClr val="FFFFFF"/>
                </a:solidFill>
                <a:latin typeface="Roboto"/>
                <a:cs typeface="Roboto"/>
              </a:rPr>
              <a:t>law, 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specifically the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protection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of citizens’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rights.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6830" y="981107"/>
            <a:ext cx="591666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DD1D16"/>
                </a:solidFill>
                <a:latin typeface="Roboto"/>
                <a:cs typeface="Roboto"/>
              </a:rPr>
              <a:t>About</a:t>
            </a:r>
            <a:r>
              <a:rPr sz="6000" b="1" spc="-90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6000" b="1" spc="-35" dirty="0">
                <a:solidFill>
                  <a:srgbClr val="DD1D16"/>
                </a:solidFill>
                <a:latin typeface="Roboto"/>
                <a:cs typeface="Roboto"/>
              </a:rPr>
              <a:t>NAVIC</a:t>
            </a:r>
            <a:endParaRPr sz="6000" dirty="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2779" y="2637997"/>
            <a:ext cx="111404" cy="111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93699"/>
            <a:ext cx="1614805" cy="0"/>
          </a:xfrm>
          <a:custGeom>
            <a:avLst/>
            <a:gdLst/>
            <a:ahLst/>
            <a:cxnLst/>
            <a:rect l="l" t="t" r="r" b="b"/>
            <a:pathLst>
              <a:path w="1614805">
                <a:moveTo>
                  <a:pt x="0" y="0"/>
                </a:moveTo>
                <a:lnTo>
                  <a:pt x="1614204" y="0"/>
                </a:lnTo>
              </a:path>
            </a:pathLst>
          </a:custGeom>
          <a:ln w="5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55128" y="493916"/>
            <a:ext cx="537616" cy="301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1934" y="480085"/>
            <a:ext cx="990815" cy="329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21927" y="493916"/>
            <a:ext cx="66433" cy="301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57550" y="493916"/>
            <a:ext cx="563905" cy="301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9333" y="888906"/>
            <a:ext cx="241681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N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ational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V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ehicle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I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ntelligence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C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loud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81651" y="494189"/>
            <a:ext cx="146939" cy="69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49993" y="688629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4" y="5579"/>
                </a:lnTo>
                <a:lnTo>
                  <a:pt x="118342" y="21470"/>
                </a:lnTo>
                <a:lnTo>
                  <a:pt x="79120" y="46407"/>
                </a:lnTo>
                <a:lnTo>
                  <a:pt x="46407" y="79120"/>
                </a:lnTo>
                <a:lnTo>
                  <a:pt x="21470" y="118342"/>
                </a:lnTo>
                <a:lnTo>
                  <a:pt x="5579" y="162804"/>
                </a:lnTo>
                <a:lnTo>
                  <a:pt x="0" y="211239"/>
                </a:lnTo>
                <a:lnTo>
                  <a:pt x="5579" y="259677"/>
                </a:lnTo>
                <a:lnTo>
                  <a:pt x="21470" y="304141"/>
                </a:lnTo>
                <a:lnTo>
                  <a:pt x="46407" y="343362"/>
                </a:lnTo>
                <a:lnTo>
                  <a:pt x="79120" y="376074"/>
                </a:lnTo>
                <a:lnTo>
                  <a:pt x="118342" y="401009"/>
                </a:lnTo>
                <a:lnTo>
                  <a:pt x="162804" y="416899"/>
                </a:lnTo>
                <a:lnTo>
                  <a:pt x="211239" y="422478"/>
                </a:lnTo>
                <a:lnTo>
                  <a:pt x="259673" y="416899"/>
                </a:lnTo>
                <a:lnTo>
                  <a:pt x="275229" y="411340"/>
                </a:lnTo>
                <a:lnTo>
                  <a:pt x="211239" y="411340"/>
                </a:lnTo>
                <a:lnTo>
                  <a:pt x="165356" y="406055"/>
                </a:lnTo>
                <a:lnTo>
                  <a:pt x="123238" y="391002"/>
                </a:lnTo>
                <a:lnTo>
                  <a:pt x="86084" y="367381"/>
                </a:lnTo>
                <a:lnTo>
                  <a:pt x="55097" y="336393"/>
                </a:lnTo>
                <a:lnTo>
                  <a:pt x="31475" y="299239"/>
                </a:lnTo>
                <a:lnTo>
                  <a:pt x="16422" y="257121"/>
                </a:lnTo>
                <a:lnTo>
                  <a:pt x="11137" y="211239"/>
                </a:lnTo>
                <a:lnTo>
                  <a:pt x="16422" y="165356"/>
                </a:lnTo>
                <a:lnTo>
                  <a:pt x="31475" y="123238"/>
                </a:lnTo>
                <a:lnTo>
                  <a:pt x="55097" y="86084"/>
                </a:lnTo>
                <a:lnTo>
                  <a:pt x="86084" y="55097"/>
                </a:lnTo>
                <a:lnTo>
                  <a:pt x="123238" y="31475"/>
                </a:lnTo>
                <a:lnTo>
                  <a:pt x="165356" y="16422"/>
                </a:lnTo>
                <a:lnTo>
                  <a:pt x="211239" y="11137"/>
                </a:lnTo>
                <a:lnTo>
                  <a:pt x="275226" y="11137"/>
                </a:lnTo>
                <a:lnTo>
                  <a:pt x="259673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26" y="11137"/>
                </a:moveTo>
                <a:lnTo>
                  <a:pt x="211239" y="11137"/>
                </a:lnTo>
                <a:lnTo>
                  <a:pt x="257121" y="16422"/>
                </a:lnTo>
                <a:lnTo>
                  <a:pt x="299239" y="31475"/>
                </a:lnTo>
                <a:lnTo>
                  <a:pt x="336393" y="55097"/>
                </a:lnTo>
                <a:lnTo>
                  <a:pt x="367381" y="86084"/>
                </a:lnTo>
                <a:lnTo>
                  <a:pt x="391002" y="123238"/>
                </a:lnTo>
                <a:lnTo>
                  <a:pt x="406055" y="165356"/>
                </a:lnTo>
                <a:lnTo>
                  <a:pt x="411340" y="211239"/>
                </a:lnTo>
                <a:lnTo>
                  <a:pt x="406055" y="257121"/>
                </a:lnTo>
                <a:lnTo>
                  <a:pt x="391002" y="299239"/>
                </a:lnTo>
                <a:lnTo>
                  <a:pt x="367381" y="336393"/>
                </a:lnTo>
                <a:lnTo>
                  <a:pt x="336393" y="367381"/>
                </a:lnTo>
                <a:lnTo>
                  <a:pt x="299239" y="391002"/>
                </a:lnTo>
                <a:lnTo>
                  <a:pt x="257121" y="406055"/>
                </a:lnTo>
                <a:lnTo>
                  <a:pt x="211239" y="411340"/>
                </a:lnTo>
                <a:lnTo>
                  <a:pt x="275229" y="411340"/>
                </a:lnTo>
                <a:lnTo>
                  <a:pt x="343357" y="376074"/>
                </a:lnTo>
                <a:lnTo>
                  <a:pt x="376070" y="343362"/>
                </a:lnTo>
                <a:lnTo>
                  <a:pt x="401007" y="304141"/>
                </a:lnTo>
                <a:lnTo>
                  <a:pt x="416899" y="259677"/>
                </a:lnTo>
                <a:lnTo>
                  <a:pt x="422478" y="211239"/>
                </a:lnTo>
                <a:lnTo>
                  <a:pt x="416899" y="162804"/>
                </a:lnTo>
                <a:lnTo>
                  <a:pt x="401007" y="118342"/>
                </a:lnTo>
                <a:lnTo>
                  <a:pt x="376070" y="79120"/>
                </a:lnTo>
                <a:lnTo>
                  <a:pt x="343357" y="46407"/>
                </a:lnTo>
                <a:lnTo>
                  <a:pt x="304135" y="21470"/>
                </a:lnTo>
                <a:lnTo>
                  <a:pt x="275226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90950" y="6927252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5" y="317314"/>
                </a:lnTo>
                <a:lnTo>
                  <a:pt x="290688" y="290688"/>
                </a:lnTo>
                <a:lnTo>
                  <a:pt x="317314" y="256225"/>
                </a:lnTo>
                <a:lnTo>
                  <a:pt x="334480" y="215549"/>
                </a:lnTo>
                <a:lnTo>
                  <a:pt x="340563" y="170281"/>
                </a:lnTo>
                <a:lnTo>
                  <a:pt x="334480" y="125014"/>
                </a:lnTo>
                <a:lnTo>
                  <a:pt x="317314" y="84337"/>
                </a:lnTo>
                <a:lnTo>
                  <a:pt x="290688" y="49874"/>
                </a:lnTo>
                <a:lnTo>
                  <a:pt x="256225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53518" y="7016231"/>
            <a:ext cx="217288" cy="1528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72490" y="688629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0" y="5579"/>
                </a:lnTo>
                <a:lnTo>
                  <a:pt x="118336" y="21470"/>
                </a:lnTo>
                <a:lnTo>
                  <a:pt x="79115" y="46407"/>
                </a:lnTo>
                <a:lnTo>
                  <a:pt x="46403" y="79120"/>
                </a:lnTo>
                <a:lnTo>
                  <a:pt x="21468" y="118342"/>
                </a:lnTo>
                <a:lnTo>
                  <a:pt x="5578" y="162804"/>
                </a:lnTo>
                <a:lnTo>
                  <a:pt x="0" y="211239"/>
                </a:lnTo>
                <a:lnTo>
                  <a:pt x="5578" y="259677"/>
                </a:lnTo>
                <a:lnTo>
                  <a:pt x="21468" y="304141"/>
                </a:lnTo>
                <a:lnTo>
                  <a:pt x="46403" y="343362"/>
                </a:lnTo>
                <a:lnTo>
                  <a:pt x="79115" y="376074"/>
                </a:lnTo>
                <a:lnTo>
                  <a:pt x="118336" y="401009"/>
                </a:lnTo>
                <a:lnTo>
                  <a:pt x="162800" y="416899"/>
                </a:lnTo>
                <a:lnTo>
                  <a:pt x="211239" y="422478"/>
                </a:lnTo>
                <a:lnTo>
                  <a:pt x="259673" y="416899"/>
                </a:lnTo>
                <a:lnTo>
                  <a:pt x="275229" y="411340"/>
                </a:lnTo>
                <a:lnTo>
                  <a:pt x="211239" y="411340"/>
                </a:lnTo>
                <a:lnTo>
                  <a:pt x="165356" y="406055"/>
                </a:lnTo>
                <a:lnTo>
                  <a:pt x="123238" y="391002"/>
                </a:lnTo>
                <a:lnTo>
                  <a:pt x="86084" y="367381"/>
                </a:lnTo>
                <a:lnTo>
                  <a:pt x="55097" y="336393"/>
                </a:lnTo>
                <a:lnTo>
                  <a:pt x="31475" y="299239"/>
                </a:lnTo>
                <a:lnTo>
                  <a:pt x="16422" y="257121"/>
                </a:lnTo>
                <a:lnTo>
                  <a:pt x="11137" y="211239"/>
                </a:lnTo>
                <a:lnTo>
                  <a:pt x="16422" y="165356"/>
                </a:lnTo>
                <a:lnTo>
                  <a:pt x="31475" y="123238"/>
                </a:lnTo>
                <a:lnTo>
                  <a:pt x="55097" y="86084"/>
                </a:lnTo>
                <a:lnTo>
                  <a:pt x="86084" y="55097"/>
                </a:lnTo>
                <a:lnTo>
                  <a:pt x="123238" y="31475"/>
                </a:lnTo>
                <a:lnTo>
                  <a:pt x="165356" y="16422"/>
                </a:lnTo>
                <a:lnTo>
                  <a:pt x="211239" y="11137"/>
                </a:lnTo>
                <a:lnTo>
                  <a:pt x="275226" y="11137"/>
                </a:lnTo>
                <a:lnTo>
                  <a:pt x="259673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26" y="11137"/>
                </a:moveTo>
                <a:lnTo>
                  <a:pt x="211239" y="11137"/>
                </a:lnTo>
                <a:lnTo>
                  <a:pt x="257121" y="16422"/>
                </a:lnTo>
                <a:lnTo>
                  <a:pt x="299239" y="31475"/>
                </a:lnTo>
                <a:lnTo>
                  <a:pt x="336393" y="55097"/>
                </a:lnTo>
                <a:lnTo>
                  <a:pt x="367381" y="86084"/>
                </a:lnTo>
                <a:lnTo>
                  <a:pt x="391002" y="123238"/>
                </a:lnTo>
                <a:lnTo>
                  <a:pt x="406055" y="165356"/>
                </a:lnTo>
                <a:lnTo>
                  <a:pt x="411340" y="211239"/>
                </a:lnTo>
                <a:lnTo>
                  <a:pt x="406055" y="257121"/>
                </a:lnTo>
                <a:lnTo>
                  <a:pt x="391002" y="299239"/>
                </a:lnTo>
                <a:lnTo>
                  <a:pt x="367381" y="336393"/>
                </a:lnTo>
                <a:lnTo>
                  <a:pt x="336393" y="367381"/>
                </a:lnTo>
                <a:lnTo>
                  <a:pt x="299239" y="391002"/>
                </a:lnTo>
                <a:lnTo>
                  <a:pt x="257121" y="406055"/>
                </a:lnTo>
                <a:lnTo>
                  <a:pt x="211239" y="411340"/>
                </a:lnTo>
                <a:lnTo>
                  <a:pt x="275229" y="411340"/>
                </a:lnTo>
                <a:lnTo>
                  <a:pt x="343357" y="376074"/>
                </a:lnTo>
                <a:lnTo>
                  <a:pt x="376070" y="343362"/>
                </a:lnTo>
                <a:lnTo>
                  <a:pt x="401007" y="304141"/>
                </a:lnTo>
                <a:lnTo>
                  <a:pt x="416899" y="259677"/>
                </a:lnTo>
                <a:lnTo>
                  <a:pt x="422478" y="211239"/>
                </a:lnTo>
                <a:lnTo>
                  <a:pt x="416899" y="162804"/>
                </a:lnTo>
                <a:lnTo>
                  <a:pt x="401007" y="118342"/>
                </a:lnTo>
                <a:lnTo>
                  <a:pt x="376070" y="79120"/>
                </a:lnTo>
                <a:lnTo>
                  <a:pt x="343357" y="46407"/>
                </a:lnTo>
                <a:lnTo>
                  <a:pt x="304135" y="21470"/>
                </a:lnTo>
                <a:lnTo>
                  <a:pt x="275226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13435" y="6927252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94" y="0"/>
                </a:moveTo>
                <a:lnTo>
                  <a:pt x="125025" y="6082"/>
                </a:lnTo>
                <a:lnTo>
                  <a:pt x="84346" y="23248"/>
                </a:lnTo>
                <a:lnTo>
                  <a:pt x="49880" y="49874"/>
                </a:lnTo>
                <a:lnTo>
                  <a:pt x="23251" y="84337"/>
                </a:lnTo>
                <a:lnTo>
                  <a:pt x="6083" y="125014"/>
                </a:lnTo>
                <a:lnTo>
                  <a:pt x="0" y="170281"/>
                </a:lnTo>
                <a:lnTo>
                  <a:pt x="6083" y="215549"/>
                </a:lnTo>
                <a:lnTo>
                  <a:pt x="23251" y="256225"/>
                </a:lnTo>
                <a:lnTo>
                  <a:pt x="49880" y="290688"/>
                </a:lnTo>
                <a:lnTo>
                  <a:pt x="84346" y="317314"/>
                </a:lnTo>
                <a:lnTo>
                  <a:pt x="125025" y="334480"/>
                </a:lnTo>
                <a:lnTo>
                  <a:pt x="170294" y="340563"/>
                </a:lnTo>
                <a:lnTo>
                  <a:pt x="215561" y="334480"/>
                </a:lnTo>
                <a:lnTo>
                  <a:pt x="256238" y="317314"/>
                </a:lnTo>
                <a:lnTo>
                  <a:pt x="290701" y="290688"/>
                </a:lnTo>
                <a:lnTo>
                  <a:pt x="317327" y="256225"/>
                </a:lnTo>
                <a:lnTo>
                  <a:pt x="334493" y="215549"/>
                </a:lnTo>
                <a:lnTo>
                  <a:pt x="340575" y="170281"/>
                </a:lnTo>
                <a:lnTo>
                  <a:pt x="334493" y="125014"/>
                </a:lnTo>
                <a:lnTo>
                  <a:pt x="317327" y="84337"/>
                </a:lnTo>
                <a:lnTo>
                  <a:pt x="290701" y="49874"/>
                </a:lnTo>
                <a:lnTo>
                  <a:pt x="256238" y="23248"/>
                </a:lnTo>
                <a:lnTo>
                  <a:pt x="215561" y="6082"/>
                </a:lnTo>
                <a:lnTo>
                  <a:pt x="17029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82173" y="7006591"/>
            <a:ext cx="225018" cy="1771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94988" y="688629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0" y="5579"/>
                </a:lnTo>
                <a:lnTo>
                  <a:pt x="118336" y="21470"/>
                </a:lnTo>
                <a:lnTo>
                  <a:pt x="79115" y="46407"/>
                </a:lnTo>
                <a:lnTo>
                  <a:pt x="46403" y="79120"/>
                </a:lnTo>
                <a:lnTo>
                  <a:pt x="21468" y="118342"/>
                </a:lnTo>
                <a:lnTo>
                  <a:pt x="5578" y="162804"/>
                </a:lnTo>
                <a:lnTo>
                  <a:pt x="0" y="211239"/>
                </a:lnTo>
                <a:lnTo>
                  <a:pt x="5578" y="259677"/>
                </a:lnTo>
                <a:lnTo>
                  <a:pt x="21468" y="304141"/>
                </a:lnTo>
                <a:lnTo>
                  <a:pt x="46403" y="343362"/>
                </a:lnTo>
                <a:lnTo>
                  <a:pt x="79115" y="376074"/>
                </a:lnTo>
                <a:lnTo>
                  <a:pt x="118336" y="401009"/>
                </a:lnTo>
                <a:lnTo>
                  <a:pt x="162800" y="416899"/>
                </a:lnTo>
                <a:lnTo>
                  <a:pt x="211239" y="422478"/>
                </a:lnTo>
                <a:lnTo>
                  <a:pt x="259673" y="416899"/>
                </a:lnTo>
                <a:lnTo>
                  <a:pt x="275229" y="411340"/>
                </a:lnTo>
                <a:lnTo>
                  <a:pt x="211239" y="411340"/>
                </a:lnTo>
                <a:lnTo>
                  <a:pt x="165356" y="406055"/>
                </a:lnTo>
                <a:lnTo>
                  <a:pt x="123238" y="391002"/>
                </a:lnTo>
                <a:lnTo>
                  <a:pt x="86084" y="367381"/>
                </a:lnTo>
                <a:lnTo>
                  <a:pt x="55097" y="336393"/>
                </a:lnTo>
                <a:lnTo>
                  <a:pt x="31475" y="299239"/>
                </a:lnTo>
                <a:lnTo>
                  <a:pt x="16422" y="257121"/>
                </a:lnTo>
                <a:lnTo>
                  <a:pt x="11137" y="211239"/>
                </a:lnTo>
                <a:lnTo>
                  <a:pt x="16422" y="165356"/>
                </a:lnTo>
                <a:lnTo>
                  <a:pt x="31475" y="123238"/>
                </a:lnTo>
                <a:lnTo>
                  <a:pt x="55097" y="86084"/>
                </a:lnTo>
                <a:lnTo>
                  <a:pt x="86084" y="55097"/>
                </a:lnTo>
                <a:lnTo>
                  <a:pt x="123238" y="31475"/>
                </a:lnTo>
                <a:lnTo>
                  <a:pt x="165356" y="16422"/>
                </a:lnTo>
                <a:lnTo>
                  <a:pt x="211239" y="11137"/>
                </a:lnTo>
                <a:lnTo>
                  <a:pt x="275226" y="11137"/>
                </a:lnTo>
                <a:lnTo>
                  <a:pt x="259673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26" y="11137"/>
                </a:moveTo>
                <a:lnTo>
                  <a:pt x="211239" y="11137"/>
                </a:lnTo>
                <a:lnTo>
                  <a:pt x="257121" y="16422"/>
                </a:lnTo>
                <a:lnTo>
                  <a:pt x="299239" y="31475"/>
                </a:lnTo>
                <a:lnTo>
                  <a:pt x="336393" y="55097"/>
                </a:lnTo>
                <a:lnTo>
                  <a:pt x="367381" y="86084"/>
                </a:lnTo>
                <a:lnTo>
                  <a:pt x="391002" y="123238"/>
                </a:lnTo>
                <a:lnTo>
                  <a:pt x="406055" y="165356"/>
                </a:lnTo>
                <a:lnTo>
                  <a:pt x="411340" y="211239"/>
                </a:lnTo>
                <a:lnTo>
                  <a:pt x="406055" y="257121"/>
                </a:lnTo>
                <a:lnTo>
                  <a:pt x="391002" y="299239"/>
                </a:lnTo>
                <a:lnTo>
                  <a:pt x="367381" y="336393"/>
                </a:lnTo>
                <a:lnTo>
                  <a:pt x="336393" y="367381"/>
                </a:lnTo>
                <a:lnTo>
                  <a:pt x="299239" y="391002"/>
                </a:lnTo>
                <a:lnTo>
                  <a:pt x="257121" y="406055"/>
                </a:lnTo>
                <a:lnTo>
                  <a:pt x="211239" y="411340"/>
                </a:lnTo>
                <a:lnTo>
                  <a:pt x="275229" y="411340"/>
                </a:lnTo>
                <a:lnTo>
                  <a:pt x="343357" y="376074"/>
                </a:lnTo>
                <a:lnTo>
                  <a:pt x="376070" y="343362"/>
                </a:lnTo>
                <a:lnTo>
                  <a:pt x="401007" y="304141"/>
                </a:lnTo>
                <a:lnTo>
                  <a:pt x="416899" y="259677"/>
                </a:lnTo>
                <a:lnTo>
                  <a:pt x="422478" y="211239"/>
                </a:lnTo>
                <a:lnTo>
                  <a:pt x="416899" y="162804"/>
                </a:lnTo>
                <a:lnTo>
                  <a:pt x="401007" y="118342"/>
                </a:lnTo>
                <a:lnTo>
                  <a:pt x="376070" y="79120"/>
                </a:lnTo>
                <a:lnTo>
                  <a:pt x="343357" y="46407"/>
                </a:lnTo>
                <a:lnTo>
                  <a:pt x="304135" y="21470"/>
                </a:lnTo>
                <a:lnTo>
                  <a:pt x="275226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35933" y="6927252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94" y="0"/>
                </a:moveTo>
                <a:lnTo>
                  <a:pt x="125025" y="6082"/>
                </a:lnTo>
                <a:lnTo>
                  <a:pt x="84346" y="23248"/>
                </a:lnTo>
                <a:lnTo>
                  <a:pt x="49880" y="49874"/>
                </a:lnTo>
                <a:lnTo>
                  <a:pt x="23251" y="84337"/>
                </a:lnTo>
                <a:lnTo>
                  <a:pt x="6083" y="125014"/>
                </a:lnTo>
                <a:lnTo>
                  <a:pt x="0" y="170281"/>
                </a:lnTo>
                <a:lnTo>
                  <a:pt x="6083" y="215549"/>
                </a:lnTo>
                <a:lnTo>
                  <a:pt x="23251" y="256225"/>
                </a:lnTo>
                <a:lnTo>
                  <a:pt x="49880" y="290688"/>
                </a:lnTo>
                <a:lnTo>
                  <a:pt x="84346" y="317314"/>
                </a:lnTo>
                <a:lnTo>
                  <a:pt x="125025" y="334480"/>
                </a:lnTo>
                <a:lnTo>
                  <a:pt x="170294" y="340563"/>
                </a:lnTo>
                <a:lnTo>
                  <a:pt x="215561" y="334480"/>
                </a:lnTo>
                <a:lnTo>
                  <a:pt x="256238" y="317314"/>
                </a:lnTo>
                <a:lnTo>
                  <a:pt x="290701" y="290688"/>
                </a:lnTo>
                <a:lnTo>
                  <a:pt x="317327" y="256225"/>
                </a:lnTo>
                <a:lnTo>
                  <a:pt x="334493" y="215549"/>
                </a:lnTo>
                <a:lnTo>
                  <a:pt x="340575" y="170281"/>
                </a:lnTo>
                <a:lnTo>
                  <a:pt x="334493" y="125014"/>
                </a:lnTo>
                <a:lnTo>
                  <a:pt x="317327" y="84337"/>
                </a:lnTo>
                <a:lnTo>
                  <a:pt x="290701" y="49874"/>
                </a:lnTo>
                <a:lnTo>
                  <a:pt x="256238" y="23248"/>
                </a:lnTo>
                <a:lnTo>
                  <a:pt x="215561" y="6082"/>
                </a:lnTo>
                <a:lnTo>
                  <a:pt x="17029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52473" y="6956126"/>
            <a:ext cx="150439" cy="2401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7164834" y="6977200"/>
            <a:ext cx="1511300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/>
              <a:t>#SaferCommunities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03510" y="7024285"/>
            <a:ext cx="311785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12"/>
              </a:rPr>
              <a:t>info@navic.cloud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13"/>
              </a:rPr>
              <a:t>www.navic.cloud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NAVIC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(Pty)</a:t>
            </a:r>
            <a:r>
              <a:rPr sz="9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Ltd</a:t>
            </a:r>
            <a:endParaRPr sz="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8550" y="808891"/>
            <a:ext cx="42906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Roboto"/>
                <a:cs typeface="Roboto"/>
              </a:rPr>
              <a:t>NAVIC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is a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business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process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driven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organisation.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It is 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therefore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not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unexpected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see that </a:t>
            </a:r>
            <a:r>
              <a:rPr sz="1400" spc="-15" dirty="0">
                <a:solidFill>
                  <a:srgbClr val="FFFFFF"/>
                </a:solidFill>
                <a:latin typeface="Roboto"/>
                <a:cs typeface="Roboto"/>
              </a:rPr>
              <a:t>NAVIC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is the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only  ANPR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(also known as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LPR)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provider to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meet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following standards: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5745" y="1875869"/>
            <a:ext cx="21831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6890">
              <a:lnSpc>
                <a:spcPct val="1428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PSIRA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Registered 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SASSETA</a:t>
            </a:r>
            <a:r>
              <a:rPr sz="14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Accredited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NQF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L5 Accredited</a:t>
            </a:r>
            <a:r>
              <a:rPr sz="14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Roboto"/>
                <a:cs typeface="Roboto"/>
              </a:rPr>
              <a:t>Training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550" y="3526790"/>
            <a:ext cx="4345940" cy="20834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ecosystem has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been conceptualised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4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designed 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by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brightest minds, with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strong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operational  management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team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delivering on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vision of safer  communities.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Our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management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team has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collectively 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over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80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years of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specialised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investigations, policing 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law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enforcement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experience,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which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has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been 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instrumental in </a:t>
            </a:r>
            <a:r>
              <a:rPr sz="1400" spc="-25" dirty="0">
                <a:solidFill>
                  <a:srgbClr val="FFFFFF"/>
                </a:solidFill>
                <a:latin typeface="Roboto"/>
                <a:cs typeface="Roboto"/>
              </a:rPr>
              <a:t>NAVIC’s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ability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develop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deploy  practical community policing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tools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that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make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 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difference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our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communities.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1875" y="2032114"/>
            <a:ext cx="106146" cy="8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9620" y="1980992"/>
            <a:ext cx="185280" cy="185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1875" y="2320112"/>
            <a:ext cx="106146" cy="85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9620" y="2268998"/>
            <a:ext cx="185280" cy="185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1875" y="2636914"/>
            <a:ext cx="106146" cy="85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9620" y="2585792"/>
            <a:ext cx="185280" cy="185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01408" y="3965039"/>
            <a:ext cx="3837304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170" marR="5080" indent="-586105" algn="r">
              <a:lnSpc>
                <a:spcPct val="113100"/>
              </a:lnSpc>
            </a:pPr>
            <a:r>
              <a:rPr sz="1400" b="1" spc="-10" dirty="0">
                <a:solidFill>
                  <a:srgbClr val="DD1D16"/>
                </a:solidFill>
                <a:latin typeface="Roboto"/>
                <a:cs typeface="Roboto"/>
              </a:rPr>
              <a:t>Proudly </a:t>
            </a:r>
            <a:r>
              <a:rPr sz="1400" b="1" dirty="0">
                <a:solidFill>
                  <a:srgbClr val="DD1D16"/>
                </a:solidFill>
                <a:latin typeface="Roboto"/>
                <a:cs typeface="Roboto"/>
              </a:rPr>
              <a:t>a </a:t>
            </a:r>
            <a:r>
              <a:rPr sz="1400" b="1" spc="-5" dirty="0">
                <a:solidFill>
                  <a:srgbClr val="DD1D16"/>
                </a:solidFill>
                <a:latin typeface="Roboto"/>
                <a:cs typeface="Roboto"/>
              </a:rPr>
              <a:t>Level </a:t>
            </a:r>
            <a:r>
              <a:rPr sz="1400" b="1" dirty="0">
                <a:solidFill>
                  <a:srgbClr val="DD1D16"/>
                </a:solidFill>
                <a:latin typeface="Roboto"/>
                <a:cs typeface="Roboto"/>
              </a:rPr>
              <a:t>4 </a:t>
            </a:r>
            <a:r>
              <a:rPr sz="1400" b="1" spc="-5" dirty="0">
                <a:solidFill>
                  <a:srgbClr val="DD1D16"/>
                </a:solidFill>
                <a:latin typeface="Roboto"/>
                <a:cs typeface="Roboto"/>
              </a:rPr>
              <a:t>BEE </a:t>
            </a:r>
            <a:r>
              <a:rPr sz="1400" b="1" spc="-10" dirty="0">
                <a:solidFill>
                  <a:srgbClr val="DD1D16"/>
                </a:solidFill>
                <a:latin typeface="Roboto"/>
                <a:cs typeface="Roboto"/>
              </a:rPr>
              <a:t>contributor</a:t>
            </a:r>
            <a:r>
              <a:rPr sz="1400" b="1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accordance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with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20" dirty="0">
                <a:solidFill>
                  <a:srgbClr val="FFFFFF"/>
                </a:solidFill>
                <a:latin typeface="Roboto"/>
                <a:cs typeface="Roboto"/>
              </a:rPr>
              <a:t>DTI's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BEE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code of</a:t>
            </a:r>
            <a:r>
              <a:rPr sz="14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good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practice.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(100% BEE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procurement recognition</a:t>
            </a:r>
            <a:r>
              <a:rPr sz="12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level)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63682" y="3557047"/>
            <a:ext cx="111404" cy="111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73665" y="3612750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336" y="0"/>
                </a:lnTo>
              </a:path>
            </a:pathLst>
          </a:custGeom>
          <a:ln w="5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55128" y="493916"/>
            <a:ext cx="537616" cy="301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1934" y="480085"/>
            <a:ext cx="990815" cy="3293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21927" y="493916"/>
            <a:ext cx="66433" cy="301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57550" y="493916"/>
            <a:ext cx="563905" cy="3016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29333" y="888906"/>
            <a:ext cx="241681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N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ational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V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ehicle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I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ntelligence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C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loud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81665" y="494189"/>
            <a:ext cx="146926" cy="695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49993" y="688629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0" y="5579"/>
                </a:lnTo>
                <a:lnTo>
                  <a:pt x="118336" y="21470"/>
                </a:lnTo>
                <a:lnTo>
                  <a:pt x="79115" y="46407"/>
                </a:lnTo>
                <a:lnTo>
                  <a:pt x="46403" y="79120"/>
                </a:lnTo>
                <a:lnTo>
                  <a:pt x="21468" y="118342"/>
                </a:lnTo>
                <a:lnTo>
                  <a:pt x="5578" y="162804"/>
                </a:lnTo>
                <a:lnTo>
                  <a:pt x="0" y="211239"/>
                </a:lnTo>
                <a:lnTo>
                  <a:pt x="5578" y="259677"/>
                </a:lnTo>
                <a:lnTo>
                  <a:pt x="21468" y="304141"/>
                </a:lnTo>
                <a:lnTo>
                  <a:pt x="46403" y="343362"/>
                </a:lnTo>
                <a:lnTo>
                  <a:pt x="79115" y="376074"/>
                </a:lnTo>
                <a:lnTo>
                  <a:pt x="118336" y="401009"/>
                </a:lnTo>
                <a:lnTo>
                  <a:pt x="162800" y="416899"/>
                </a:lnTo>
                <a:lnTo>
                  <a:pt x="211239" y="422478"/>
                </a:lnTo>
                <a:lnTo>
                  <a:pt x="259677" y="416899"/>
                </a:lnTo>
                <a:lnTo>
                  <a:pt x="275234" y="411340"/>
                </a:lnTo>
                <a:lnTo>
                  <a:pt x="211239" y="411340"/>
                </a:lnTo>
                <a:lnTo>
                  <a:pt x="165356" y="406055"/>
                </a:lnTo>
                <a:lnTo>
                  <a:pt x="123238" y="391002"/>
                </a:lnTo>
                <a:lnTo>
                  <a:pt x="86084" y="367381"/>
                </a:lnTo>
                <a:lnTo>
                  <a:pt x="55097" y="336393"/>
                </a:lnTo>
                <a:lnTo>
                  <a:pt x="31475" y="299239"/>
                </a:lnTo>
                <a:lnTo>
                  <a:pt x="16422" y="257121"/>
                </a:lnTo>
                <a:lnTo>
                  <a:pt x="11137" y="211239"/>
                </a:lnTo>
                <a:lnTo>
                  <a:pt x="16422" y="165356"/>
                </a:lnTo>
                <a:lnTo>
                  <a:pt x="31475" y="123238"/>
                </a:lnTo>
                <a:lnTo>
                  <a:pt x="55097" y="86084"/>
                </a:lnTo>
                <a:lnTo>
                  <a:pt x="86084" y="55097"/>
                </a:lnTo>
                <a:lnTo>
                  <a:pt x="123238" y="31475"/>
                </a:lnTo>
                <a:lnTo>
                  <a:pt x="165356" y="16422"/>
                </a:lnTo>
                <a:lnTo>
                  <a:pt x="211239" y="11137"/>
                </a:lnTo>
                <a:lnTo>
                  <a:pt x="275230" y="11137"/>
                </a:lnTo>
                <a:lnTo>
                  <a:pt x="259677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30" y="11137"/>
                </a:moveTo>
                <a:lnTo>
                  <a:pt x="211239" y="11137"/>
                </a:lnTo>
                <a:lnTo>
                  <a:pt x="257121" y="16422"/>
                </a:lnTo>
                <a:lnTo>
                  <a:pt x="299239" y="31475"/>
                </a:lnTo>
                <a:lnTo>
                  <a:pt x="336393" y="55097"/>
                </a:lnTo>
                <a:lnTo>
                  <a:pt x="367381" y="86084"/>
                </a:lnTo>
                <a:lnTo>
                  <a:pt x="391002" y="123238"/>
                </a:lnTo>
                <a:lnTo>
                  <a:pt x="406055" y="165356"/>
                </a:lnTo>
                <a:lnTo>
                  <a:pt x="411340" y="211239"/>
                </a:lnTo>
                <a:lnTo>
                  <a:pt x="406055" y="257121"/>
                </a:lnTo>
                <a:lnTo>
                  <a:pt x="391002" y="299239"/>
                </a:lnTo>
                <a:lnTo>
                  <a:pt x="367381" y="336393"/>
                </a:lnTo>
                <a:lnTo>
                  <a:pt x="336393" y="367381"/>
                </a:lnTo>
                <a:lnTo>
                  <a:pt x="299239" y="391002"/>
                </a:lnTo>
                <a:lnTo>
                  <a:pt x="257121" y="406055"/>
                </a:lnTo>
                <a:lnTo>
                  <a:pt x="211239" y="411340"/>
                </a:lnTo>
                <a:lnTo>
                  <a:pt x="275234" y="411340"/>
                </a:lnTo>
                <a:lnTo>
                  <a:pt x="343362" y="376074"/>
                </a:lnTo>
                <a:lnTo>
                  <a:pt x="376074" y="343362"/>
                </a:lnTo>
                <a:lnTo>
                  <a:pt x="401009" y="304141"/>
                </a:lnTo>
                <a:lnTo>
                  <a:pt x="416899" y="259677"/>
                </a:lnTo>
                <a:lnTo>
                  <a:pt x="422478" y="211239"/>
                </a:lnTo>
                <a:lnTo>
                  <a:pt x="416899" y="162804"/>
                </a:lnTo>
                <a:lnTo>
                  <a:pt x="401009" y="118342"/>
                </a:lnTo>
                <a:lnTo>
                  <a:pt x="376074" y="79120"/>
                </a:lnTo>
                <a:lnTo>
                  <a:pt x="343362" y="46407"/>
                </a:lnTo>
                <a:lnTo>
                  <a:pt x="304141" y="21470"/>
                </a:lnTo>
                <a:lnTo>
                  <a:pt x="275230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90951" y="6927252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5" y="317314"/>
                </a:lnTo>
                <a:lnTo>
                  <a:pt x="290688" y="290688"/>
                </a:lnTo>
                <a:lnTo>
                  <a:pt x="317314" y="256225"/>
                </a:lnTo>
                <a:lnTo>
                  <a:pt x="334480" y="215549"/>
                </a:lnTo>
                <a:lnTo>
                  <a:pt x="340563" y="170281"/>
                </a:lnTo>
                <a:lnTo>
                  <a:pt x="334480" y="125014"/>
                </a:lnTo>
                <a:lnTo>
                  <a:pt x="317314" y="84337"/>
                </a:lnTo>
                <a:lnTo>
                  <a:pt x="290688" y="49874"/>
                </a:lnTo>
                <a:lnTo>
                  <a:pt x="256225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53527" y="7016231"/>
            <a:ext cx="217275" cy="1528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2479" y="688629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51" y="0"/>
                </a:moveTo>
                <a:lnTo>
                  <a:pt x="162812" y="5579"/>
                </a:lnTo>
                <a:lnTo>
                  <a:pt x="118346" y="21470"/>
                </a:lnTo>
                <a:lnTo>
                  <a:pt x="79122" y="46407"/>
                </a:lnTo>
                <a:lnTo>
                  <a:pt x="46408" y="79120"/>
                </a:lnTo>
                <a:lnTo>
                  <a:pt x="21471" y="118342"/>
                </a:lnTo>
                <a:lnTo>
                  <a:pt x="5579" y="162804"/>
                </a:lnTo>
                <a:lnTo>
                  <a:pt x="0" y="211239"/>
                </a:lnTo>
                <a:lnTo>
                  <a:pt x="5579" y="259677"/>
                </a:lnTo>
                <a:lnTo>
                  <a:pt x="21471" y="304141"/>
                </a:lnTo>
                <a:lnTo>
                  <a:pt x="46408" y="343362"/>
                </a:lnTo>
                <a:lnTo>
                  <a:pt x="79122" y="376074"/>
                </a:lnTo>
                <a:lnTo>
                  <a:pt x="118346" y="401009"/>
                </a:lnTo>
                <a:lnTo>
                  <a:pt x="162812" y="416899"/>
                </a:lnTo>
                <a:lnTo>
                  <a:pt x="211251" y="422478"/>
                </a:lnTo>
                <a:lnTo>
                  <a:pt x="259690" y="416899"/>
                </a:lnTo>
                <a:lnTo>
                  <a:pt x="275246" y="411340"/>
                </a:lnTo>
                <a:lnTo>
                  <a:pt x="211251" y="411340"/>
                </a:lnTo>
                <a:lnTo>
                  <a:pt x="165369" y="406055"/>
                </a:lnTo>
                <a:lnTo>
                  <a:pt x="123251" y="391002"/>
                </a:lnTo>
                <a:lnTo>
                  <a:pt x="86097" y="367381"/>
                </a:lnTo>
                <a:lnTo>
                  <a:pt x="55109" y="336393"/>
                </a:lnTo>
                <a:lnTo>
                  <a:pt x="31488" y="299239"/>
                </a:lnTo>
                <a:lnTo>
                  <a:pt x="16435" y="257121"/>
                </a:lnTo>
                <a:lnTo>
                  <a:pt x="11150" y="211239"/>
                </a:lnTo>
                <a:lnTo>
                  <a:pt x="16435" y="165356"/>
                </a:lnTo>
                <a:lnTo>
                  <a:pt x="31488" y="123238"/>
                </a:lnTo>
                <a:lnTo>
                  <a:pt x="55109" y="86084"/>
                </a:lnTo>
                <a:lnTo>
                  <a:pt x="86097" y="55097"/>
                </a:lnTo>
                <a:lnTo>
                  <a:pt x="123251" y="31475"/>
                </a:lnTo>
                <a:lnTo>
                  <a:pt x="165369" y="16422"/>
                </a:lnTo>
                <a:lnTo>
                  <a:pt x="211251" y="11137"/>
                </a:lnTo>
                <a:lnTo>
                  <a:pt x="275243" y="11137"/>
                </a:lnTo>
                <a:lnTo>
                  <a:pt x="259690" y="5579"/>
                </a:lnTo>
                <a:lnTo>
                  <a:pt x="211251" y="0"/>
                </a:lnTo>
                <a:close/>
              </a:path>
              <a:path w="422909" h="422909">
                <a:moveTo>
                  <a:pt x="275243" y="11137"/>
                </a:moveTo>
                <a:lnTo>
                  <a:pt x="211251" y="11137"/>
                </a:lnTo>
                <a:lnTo>
                  <a:pt x="257129" y="16422"/>
                </a:lnTo>
                <a:lnTo>
                  <a:pt x="299246" y="31475"/>
                </a:lnTo>
                <a:lnTo>
                  <a:pt x="336400" y="55097"/>
                </a:lnTo>
                <a:lnTo>
                  <a:pt x="367389" y="86084"/>
                </a:lnTo>
                <a:lnTo>
                  <a:pt x="391012" y="123238"/>
                </a:lnTo>
                <a:lnTo>
                  <a:pt x="406067" y="165356"/>
                </a:lnTo>
                <a:lnTo>
                  <a:pt x="411353" y="211239"/>
                </a:lnTo>
                <a:lnTo>
                  <a:pt x="406067" y="257121"/>
                </a:lnTo>
                <a:lnTo>
                  <a:pt x="391012" y="299239"/>
                </a:lnTo>
                <a:lnTo>
                  <a:pt x="367389" y="336393"/>
                </a:lnTo>
                <a:lnTo>
                  <a:pt x="336400" y="367381"/>
                </a:lnTo>
                <a:lnTo>
                  <a:pt x="299246" y="391002"/>
                </a:lnTo>
                <a:lnTo>
                  <a:pt x="257129" y="406055"/>
                </a:lnTo>
                <a:lnTo>
                  <a:pt x="211251" y="411340"/>
                </a:lnTo>
                <a:lnTo>
                  <a:pt x="275246" y="411340"/>
                </a:lnTo>
                <a:lnTo>
                  <a:pt x="343375" y="376074"/>
                </a:lnTo>
                <a:lnTo>
                  <a:pt x="376087" y="343362"/>
                </a:lnTo>
                <a:lnTo>
                  <a:pt x="401022" y="304141"/>
                </a:lnTo>
                <a:lnTo>
                  <a:pt x="416912" y="259677"/>
                </a:lnTo>
                <a:lnTo>
                  <a:pt x="422490" y="211239"/>
                </a:lnTo>
                <a:lnTo>
                  <a:pt x="416912" y="162804"/>
                </a:lnTo>
                <a:lnTo>
                  <a:pt x="401022" y="118342"/>
                </a:lnTo>
                <a:lnTo>
                  <a:pt x="376087" y="79120"/>
                </a:lnTo>
                <a:lnTo>
                  <a:pt x="343375" y="46407"/>
                </a:lnTo>
                <a:lnTo>
                  <a:pt x="304154" y="21470"/>
                </a:lnTo>
                <a:lnTo>
                  <a:pt x="275243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13450" y="6927252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5" y="317314"/>
                </a:lnTo>
                <a:lnTo>
                  <a:pt x="290688" y="290688"/>
                </a:lnTo>
                <a:lnTo>
                  <a:pt x="317314" y="256225"/>
                </a:lnTo>
                <a:lnTo>
                  <a:pt x="334480" y="215549"/>
                </a:lnTo>
                <a:lnTo>
                  <a:pt x="340563" y="170281"/>
                </a:lnTo>
                <a:lnTo>
                  <a:pt x="334480" y="125014"/>
                </a:lnTo>
                <a:lnTo>
                  <a:pt x="317314" y="84337"/>
                </a:lnTo>
                <a:lnTo>
                  <a:pt x="290688" y="49874"/>
                </a:lnTo>
                <a:lnTo>
                  <a:pt x="256225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82168" y="7006591"/>
            <a:ext cx="225153" cy="1771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94978" y="688629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51" y="0"/>
                </a:moveTo>
                <a:lnTo>
                  <a:pt x="162812" y="5579"/>
                </a:lnTo>
                <a:lnTo>
                  <a:pt x="118346" y="21470"/>
                </a:lnTo>
                <a:lnTo>
                  <a:pt x="79122" y="46407"/>
                </a:lnTo>
                <a:lnTo>
                  <a:pt x="46408" y="79120"/>
                </a:lnTo>
                <a:lnTo>
                  <a:pt x="21471" y="118342"/>
                </a:lnTo>
                <a:lnTo>
                  <a:pt x="5579" y="162804"/>
                </a:lnTo>
                <a:lnTo>
                  <a:pt x="0" y="211239"/>
                </a:lnTo>
                <a:lnTo>
                  <a:pt x="5579" y="259677"/>
                </a:lnTo>
                <a:lnTo>
                  <a:pt x="21471" y="304141"/>
                </a:lnTo>
                <a:lnTo>
                  <a:pt x="46408" y="343362"/>
                </a:lnTo>
                <a:lnTo>
                  <a:pt x="79122" y="376074"/>
                </a:lnTo>
                <a:lnTo>
                  <a:pt x="118346" y="401009"/>
                </a:lnTo>
                <a:lnTo>
                  <a:pt x="162812" y="416899"/>
                </a:lnTo>
                <a:lnTo>
                  <a:pt x="211251" y="422478"/>
                </a:lnTo>
                <a:lnTo>
                  <a:pt x="259686" y="416899"/>
                </a:lnTo>
                <a:lnTo>
                  <a:pt x="275242" y="411340"/>
                </a:lnTo>
                <a:lnTo>
                  <a:pt x="211251" y="411340"/>
                </a:lnTo>
                <a:lnTo>
                  <a:pt x="165369" y="406055"/>
                </a:lnTo>
                <a:lnTo>
                  <a:pt x="123251" y="391002"/>
                </a:lnTo>
                <a:lnTo>
                  <a:pt x="86097" y="367381"/>
                </a:lnTo>
                <a:lnTo>
                  <a:pt x="55109" y="336393"/>
                </a:lnTo>
                <a:lnTo>
                  <a:pt x="31488" y="299239"/>
                </a:lnTo>
                <a:lnTo>
                  <a:pt x="16435" y="257121"/>
                </a:lnTo>
                <a:lnTo>
                  <a:pt x="11150" y="211239"/>
                </a:lnTo>
                <a:lnTo>
                  <a:pt x="16435" y="165356"/>
                </a:lnTo>
                <a:lnTo>
                  <a:pt x="31488" y="123238"/>
                </a:lnTo>
                <a:lnTo>
                  <a:pt x="55109" y="86084"/>
                </a:lnTo>
                <a:lnTo>
                  <a:pt x="86097" y="55097"/>
                </a:lnTo>
                <a:lnTo>
                  <a:pt x="123251" y="31475"/>
                </a:lnTo>
                <a:lnTo>
                  <a:pt x="165369" y="16422"/>
                </a:lnTo>
                <a:lnTo>
                  <a:pt x="211251" y="11137"/>
                </a:lnTo>
                <a:lnTo>
                  <a:pt x="275238" y="11137"/>
                </a:lnTo>
                <a:lnTo>
                  <a:pt x="259686" y="5579"/>
                </a:lnTo>
                <a:lnTo>
                  <a:pt x="211251" y="0"/>
                </a:lnTo>
                <a:close/>
              </a:path>
              <a:path w="422909" h="422909">
                <a:moveTo>
                  <a:pt x="275238" y="11137"/>
                </a:moveTo>
                <a:lnTo>
                  <a:pt x="211251" y="11137"/>
                </a:lnTo>
                <a:lnTo>
                  <a:pt x="257129" y="16422"/>
                </a:lnTo>
                <a:lnTo>
                  <a:pt x="299246" y="31475"/>
                </a:lnTo>
                <a:lnTo>
                  <a:pt x="336400" y="55097"/>
                </a:lnTo>
                <a:lnTo>
                  <a:pt x="367389" y="86084"/>
                </a:lnTo>
                <a:lnTo>
                  <a:pt x="391012" y="123238"/>
                </a:lnTo>
                <a:lnTo>
                  <a:pt x="406067" y="165356"/>
                </a:lnTo>
                <a:lnTo>
                  <a:pt x="411353" y="211239"/>
                </a:lnTo>
                <a:lnTo>
                  <a:pt x="406067" y="257121"/>
                </a:lnTo>
                <a:lnTo>
                  <a:pt x="391012" y="299239"/>
                </a:lnTo>
                <a:lnTo>
                  <a:pt x="367389" y="336393"/>
                </a:lnTo>
                <a:lnTo>
                  <a:pt x="336400" y="367381"/>
                </a:lnTo>
                <a:lnTo>
                  <a:pt x="299246" y="391002"/>
                </a:lnTo>
                <a:lnTo>
                  <a:pt x="257129" y="406055"/>
                </a:lnTo>
                <a:lnTo>
                  <a:pt x="211251" y="411340"/>
                </a:lnTo>
                <a:lnTo>
                  <a:pt x="275242" y="411340"/>
                </a:lnTo>
                <a:lnTo>
                  <a:pt x="343370" y="376074"/>
                </a:lnTo>
                <a:lnTo>
                  <a:pt x="376083" y="343362"/>
                </a:lnTo>
                <a:lnTo>
                  <a:pt x="401019" y="304141"/>
                </a:lnTo>
                <a:lnTo>
                  <a:pt x="416911" y="259677"/>
                </a:lnTo>
                <a:lnTo>
                  <a:pt x="422490" y="211239"/>
                </a:lnTo>
                <a:lnTo>
                  <a:pt x="416911" y="162804"/>
                </a:lnTo>
                <a:lnTo>
                  <a:pt x="401019" y="118342"/>
                </a:lnTo>
                <a:lnTo>
                  <a:pt x="376083" y="79120"/>
                </a:lnTo>
                <a:lnTo>
                  <a:pt x="343370" y="46407"/>
                </a:lnTo>
                <a:lnTo>
                  <a:pt x="304148" y="21470"/>
                </a:lnTo>
                <a:lnTo>
                  <a:pt x="275238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35947" y="6927252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5" y="317314"/>
                </a:lnTo>
                <a:lnTo>
                  <a:pt x="290688" y="290688"/>
                </a:lnTo>
                <a:lnTo>
                  <a:pt x="317314" y="256225"/>
                </a:lnTo>
                <a:lnTo>
                  <a:pt x="334480" y="215549"/>
                </a:lnTo>
                <a:lnTo>
                  <a:pt x="340563" y="170281"/>
                </a:lnTo>
                <a:lnTo>
                  <a:pt x="334480" y="125014"/>
                </a:lnTo>
                <a:lnTo>
                  <a:pt x="317314" y="84337"/>
                </a:lnTo>
                <a:lnTo>
                  <a:pt x="290688" y="49874"/>
                </a:lnTo>
                <a:lnTo>
                  <a:pt x="256225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52467" y="6956126"/>
            <a:ext cx="150439" cy="2401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7164834" y="6977200"/>
            <a:ext cx="1511300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/>
              <a:t>#SaferCommunities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03510" y="7024285"/>
            <a:ext cx="311785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16"/>
              </a:rPr>
              <a:t>info@navic.cloud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17"/>
              </a:rPr>
              <a:t>www.navic.cloud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NAVIC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(Pty)</a:t>
            </a:r>
            <a:r>
              <a:rPr sz="9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Ltd</a:t>
            </a:r>
            <a:endParaRPr sz="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7952" y="1370956"/>
            <a:ext cx="665480" cy="721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Retailers, 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Shopping  Centres,  </a:t>
            </a: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Corpo</a:t>
            </a:r>
            <a:r>
              <a:rPr sz="1150" spc="-3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ate</a:t>
            </a:r>
            <a:endParaRPr sz="115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7952" y="2067150"/>
            <a:ext cx="666750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Landlords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8494" y="1852705"/>
            <a:ext cx="1519732" cy="111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3839" y="1979279"/>
            <a:ext cx="130746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Controlroom </a:t>
            </a: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(</a:t>
            </a:r>
            <a:r>
              <a:rPr sz="115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NNC)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7745" y="2705062"/>
            <a:ext cx="151320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Private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Control</a:t>
            </a:r>
            <a:r>
              <a:rPr sz="11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Centres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271" y="3525120"/>
            <a:ext cx="3067050" cy="3454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74470">
              <a:lnSpc>
                <a:spcPts val="1375"/>
              </a:lnSpc>
              <a:spcBef>
                <a:spcPts val="90"/>
              </a:spcBef>
            </a:pPr>
            <a:r>
              <a:rPr sz="1150" b="1" spc="-10" dirty="0">
                <a:solidFill>
                  <a:srgbClr val="FFFFFF"/>
                </a:solidFill>
                <a:latin typeface="Roboto"/>
                <a:cs typeface="Roboto"/>
              </a:rPr>
              <a:t>Local Datasources</a:t>
            </a:r>
            <a:endParaRPr sz="1150">
              <a:latin typeface="Roboto"/>
              <a:cs typeface="Roboto"/>
            </a:endParaRPr>
          </a:p>
          <a:p>
            <a:pPr marL="1772285" indent="-297815">
              <a:lnSpc>
                <a:spcPts val="1370"/>
              </a:lnSpc>
              <a:buClr>
                <a:srgbClr val="3B3B3A"/>
              </a:buClr>
              <a:buChar char="-"/>
              <a:tabLst>
                <a:tab pos="1772285" algn="l"/>
                <a:tab pos="1772920" algn="l"/>
              </a:tabLst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BAC VOI</a:t>
            </a:r>
            <a:endParaRPr sz="1150">
              <a:latin typeface="Roboto"/>
              <a:cs typeface="Roboto"/>
            </a:endParaRPr>
          </a:p>
          <a:p>
            <a:pPr marL="1772285" indent="-297815">
              <a:lnSpc>
                <a:spcPts val="1370"/>
              </a:lnSpc>
              <a:buClr>
                <a:srgbClr val="3B3B3A"/>
              </a:buClr>
              <a:buChar char="-"/>
              <a:tabLst>
                <a:tab pos="1772285" algn="l"/>
                <a:tab pos="1772920" algn="l"/>
              </a:tabLst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Fasle </a:t>
            </a: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&amp;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cloned</a:t>
            </a:r>
            <a:r>
              <a:rPr sz="115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VOI</a:t>
            </a:r>
            <a:endParaRPr sz="1150">
              <a:latin typeface="Roboto"/>
              <a:cs typeface="Roboto"/>
            </a:endParaRPr>
          </a:p>
          <a:p>
            <a:pPr marL="1772285" indent="-297815">
              <a:lnSpc>
                <a:spcPts val="1375"/>
              </a:lnSpc>
              <a:buClr>
                <a:srgbClr val="3B3B3A"/>
              </a:buClr>
              <a:buChar char="-"/>
              <a:tabLst>
                <a:tab pos="1772285" algn="l"/>
                <a:tab pos="1772920" algn="l"/>
              </a:tabLst>
            </a:pP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Other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 VOI</a:t>
            </a:r>
            <a:endParaRPr sz="11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B3B3A"/>
              </a:buClr>
              <a:buFont typeface="Roboto"/>
              <a:buChar char="-"/>
            </a:pPr>
            <a:endParaRPr sz="1150">
              <a:latin typeface="Times New Roman"/>
              <a:cs typeface="Times New Roman"/>
            </a:endParaRPr>
          </a:p>
          <a:p>
            <a:pPr marL="1474470">
              <a:lnSpc>
                <a:spcPts val="1375"/>
              </a:lnSpc>
            </a:pPr>
            <a:r>
              <a:rPr sz="1150" b="1" spc="-15" dirty="0">
                <a:solidFill>
                  <a:srgbClr val="FFFFFF"/>
                </a:solidFill>
                <a:latin typeface="Roboto"/>
                <a:cs typeface="Roboto"/>
              </a:rPr>
              <a:t>Crowd</a:t>
            </a:r>
            <a:r>
              <a:rPr sz="1150" b="1" spc="-10" dirty="0">
                <a:solidFill>
                  <a:srgbClr val="FFFFFF"/>
                </a:solidFill>
                <a:latin typeface="Roboto"/>
                <a:cs typeface="Roboto"/>
              </a:rPr>
              <a:t> Datasources</a:t>
            </a:r>
            <a:endParaRPr sz="1150">
              <a:latin typeface="Roboto"/>
              <a:cs typeface="Roboto"/>
            </a:endParaRPr>
          </a:p>
          <a:p>
            <a:pPr marL="1772285" indent="-297815">
              <a:lnSpc>
                <a:spcPts val="1370"/>
              </a:lnSpc>
              <a:buClr>
                <a:srgbClr val="3B3B3A"/>
              </a:buClr>
              <a:buChar char="-"/>
              <a:tabLst>
                <a:tab pos="1772285" algn="l"/>
                <a:tab pos="1772920" algn="l"/>
              </a:tabLst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SAPS</a:t>
            </a:r>
            <a:endParaRPr sz="1150">
              <a:latin typeface="Roboto"/>
              <a:cs typeface="Roboto"/>
            </a:endParaRPr>
          </a:p>
          <a:p>
            <a:pPr marL="1772285" indent="-297815">
              <a:lnSpc>
                <a:spcPts val="1370"/>
              </a:lnSpc>
              <a:buClr>
                <a:srgbClr val="3B3B3A"/>
              </a:buClr>
              <a:buChar char="-"/>
              <a:tabLst>
                <a:tab pos="1772285" algn="l"/>
                <a:tab pos="1772920" algn="l"/>
              </a:tabLst>
            </a:pPr>
            <a:r>
              <a:rPr sz="1150" spc="-15" dirty="0">
                <a:solidFill>
                  <a:srgbClr val="FFFFFF"/>
                </a:solidFill>
                <a:latin typeface="Roboto"/>
                <a:cs typeface="Roboto"/>
              </a:rPr>
              <a:t>Metro</a:t>
            </a:r>
            <a:endParaRPr sz="1150">
              <a:latin typeface="Roboto"/>
              <a:cs typeface="Roboto"/>
            </a:endParaRPr>
          </a:p>
          <a:p>
            <a:pPr marL="1772285" indent="-297815">
              <a:lnSpc>
                <a:spcPts val="1375"/>
              </a:lnSpc>
              <a:buClr>
                <a:srgbClr val="3B3B3A"/>
              </a:buClr>
              <a:buChar char="-"/>
              <a:tabLst>
                <a:tab pos="1772285" algn="l"/>
                <a:tab pos="1772920" algn="l"/>
              </a:tabLst>
            </a:pP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Civilian</a:t>
            </a:r>
            <a:endParaRPr sz="11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B3B3A"/>
              </a:buClr>
              <a:buFont typeface="Roboto"/>
              <a:buChar char="-"/>
            </a:pPr>
            <a:endParaRPr sz="1150">
              <a:latin typeface="Times New Roman"/>
              <a:cs typeface="Times New Roman"/>
            </a:endParaRPr>
          </a:p>
          <a:p>
            <a:pPr marL="1474470">
              <a:lnSpc>
                <a:spcPts val="1375"/>
              </a:lnSpc>
              <a:spcBef>
                <a:spcPts val="5"/>
              </a:spcBef>
            </a:pPr>
            <a:r>
              <a:rPr sz="1150" b="1" spc="-10" dirty="0">
                <a:solidFill>
                  <a:srgbClr val="FFFFFF"/>
                </a:solidFill>
                <a:latin typeface="Roboto"/>
                <a:cs typeface="Roboto"/>
              </a:rPr>
              <a:t>Remote Datasources</a:t>
            </a:r>
            <a:endParaRPr sz="1150">
              <a:latin typeface="Roboto"/>
              <a:cs typeface="Roboto"/>
            </a:endParaRPr>
          </a:p>
          <a:p>
            <a:pPr marL="1772285" marR="200660" indent="-297815">
              <a:lnSpc>
                <a:spcPts val="1370"/>
              </a:lnSpc>
              <a:spcBef>
                <a:spcPts val="45"/>
              </a:spcBef>
              <a:buClr>
                <a:srgbClr val="3B3B3A"/>
              </a:buClr>
              <a:buChar char="-"/>
              <a:tabLst>
                <a:tab pos="1772285" algn="l"/>
                <a:tab pos="1772920" algn="l"/>
              </a:tabLst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SAPS</a:t>
            </a:r>
            <a:r>
              <a:rPr sz="115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Circulation  System Via  Zonke-Unicode</a:t>
            </a:r>
            <a:endParaRPr sz="1150">
              <a:latin typeface="Roboto"/>
              <a:cs typeface="Roboto"/>
            </a:endParaRPr>
          </a:p>
          <a:p>
            <a:pPr marL="1772285" indent="-297815">
              <a:lnSpc>
                <a:spcPts val="1325"/>
              </a:lnSpc>
              <a:buClr>
                <a:srgbClr val="3B3B3A"/>
              </a:buClr>
              <a:buChar char="-"/>
              <a:tabLst>
                <a:tab pos="1772285" algn="l"/>
                <a:tab pos="1772920" algn="l"/>
              </a:tabLst>
            </a:pP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Private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Shared</a:t>
            </a:r>
            <a:r>
              <a:rPr sz="1150" spc="-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Lists</a:t>
            </a:r>
            <a:endParaRPr sz="115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4460" indent="-111760">
              <a:lnSpc>
                <a:spcPts val="1375"/>
              </a:lnSpc>
              <a:spcBef>
                <a:spcPts val="825"/>
              </a:spcBef>
              <a:buChar char="-"/>
              <a:tabLst>
                <a:tab pos="125095" algn="l"/>
              </a:tabLst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Police</a:t>
            </a:r>
            <a:endParaRPr sz="1150">
              <a:latin typeface="Roboto"/>
              <a:cs typeface="Roboto"/>
            </a:endParaRPr>
          </a:p>
          <a:p>
            <a:pPr marL="124460" indent="-111760">
              <a:lnSpc>
                <a:spcPts val="1370"/>
              </a:lnSpc>
              <a:buChar char="-"/>
              <a:tabLst>
                <a:tab pos="125095" algn="l"/>
              </a:tabLst>
            </a:pPr>
            <a:r>
              <a:rPr sz="1150" spc="-15" dirty="0">
                <a:solidFill>
                  <a:srgbClr val="FFFFFF"/>
                </a:solidFill>
                <a:latin typeface="Roboto"/>
                <a:cs typeface="Roboto"/>
              </a:rPr>
              <a:t>Metro</a:t>
            </a:r>
            <a:endParaRPr sz="1150">
              <a:latin typeface="Roboto"/>
              <a:cs typeface="Roboto"/>
            </a:endParaRPr>
          </a:p>
          <a:p>
            <a:pPr marL="124460" indent="-111760">
              <a:lnSpc>
                <a:spcPts val="1375"/>
              </a:lnSpc>
              <a:buChar char="-"/>
              <a:tabLst>
                <a:tab pos="125095" algn="l"/>
              </a:tabLst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Private Service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76849" y="7001005"/>
            <a:ext cx="2795651" cy="141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30760" y="6456191"/>
            <a:ext cx="1605915" cy="548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150" b="1" spc="-10" dirty="0">
                <a:solidFill>
                  <a:srgbClr val="FFFFFF"/>
                </a:solidFill>
                <a:latin typeface="Roboto"/>
                <a:cs typeface="Roboto"/>
              </a:rPr>
              <a:t>On </a:t>
            </a:r>
            <a:r>
              <a:rPr sz="1150" b="1" spc="-5" dirty="0">
                <a:solidFill>
                  <a:srgbClr val="FFFFFF"/>
                </a:solidFill>
                <a:latin typeface="Roboto"/>
                <a:cs typeface="Roboto"/>
              </a:rPr>
              <a:t>Site </a:t>
            </a:r>
            <a:r>
              <a:rPr sz="1150" b="1" spc="-10" dirty="0">
                <a:solidFill>
                  <a:srgbClr val="FFFFFF"/>
                </a:solidFill>
                <a:latin typeface="Roboto"/>
                <a:cs typeface="Roboto"/>
              </a:rPr>
              <a:t>Remote </a:t>
            </a:r>
            <a:r>
              <a:rPr sz="1150" b="1" spc="-5" dirty="0">
                <a:solidFill>
                  <a:srgbClr val="FFFFFF"/>
                </a:solidFill>
                <a:latin typeface="Roboto"/>
                <a:cs typeface="Roboto"/>
              </a:rPr>
              <a:t>Alerts 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SAPS, Law Enforcement,  Security </a:t>
            </a: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Firms, </a:t>
            </a:r>
            <a:r>
              <a:rPr sz="1150" spc="-40" dirty="0">
                <a:solidFill>
                  <a:srgbClr val="FFFFFF"/>
                </a:solidFill>
                <a:latin typeface="Roboto"/>
                <a:cs typeface="Roboto"/>
              </a:rPr>
              <a:t>CPF,</a:t>
            </a:r>
            <a:r>
              <a:rPr sz="11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etc.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8019" y="5503421"/>
            <a:ext cx="1536700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Border Post </a:t>
            </a: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&amp;</a:t>
            </a:r>
            <a:r>
              <a:rPr sz="1150" spc="-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50" spc="-15" dirty="0">
                <a:solidFill>
                  <a:srgbClr val="FFFFFF"/>
                </a:solidFill>
                <a:latin typeface="Roboto"/>
                <a:cs typeface="Roboto"/>
              </a:rPr>
              <a:t>Tollgates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1302" y="4082170"/>
            <a:ext cx="1618615" cy="374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Shopping </a:t>
            </a: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Center </a:t>
            </a: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Parking  Lots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5140" y="2898206"/>
            <a:ext cx="1605915" cy="548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90"/>
              </a:spcBef>
            </a:pPr>
            <a:r>
              <a:rPr sz="1150" b="1" spc="-10" dirty="0">
                <a:solidFill>
                  <a:srgbClr val="FFFFFF"/>
                </a:solidFill>
                <a:latin typeface="Roboto"/>
                <a:cs typeface="Roboto"/>
              </a:rPr>
              <a:t>Remote </a:t>
            </a:r>
            <a:r>
              <a:rPr sz="1150" b="1" dirty="0">
                <a:solidFill>
                  <a:srgbClr val="FFFFFF"/>
                </a:solidFill>
                <a:latin typeface="Roboto"/>
                <a:cs typeface="Roboto"/>
              </a:rPr>
              <a:t>Alerts</a:t>
            </a:r>
            <a:endParaRPr sz="1150">
              <a:latin typeface="Roboto"/>
              <a:cs typeface="Roboto"/>
            </a:endParaRPr>
          </a:p>
          <a:p>
            <a:pPr marL="12700" marR="5080">
              <a:lnSpc>
                <a:spcPts val="1370"/>
              </a:lnSpc>
              <a:spcBef>
                <a:spcPts val="50"/>
              </a:spcBef>
            </a:pPr>
            <a:r>
              <a:rPr sz="1150" spc="-10" dirty="0">
                <a:solidFill>
                  <a:srgbClr val="FFFFFF"/>
                </a:solidFill>
                <a:latin typeface="Roboto"/>
                <a:cs typeface="Roboto"/>
              </a:rPr>
              <a:t>SAPS, Law Enforcement,  Security </a:t>
            </a: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Firms, </a:t>
            </a:r>
            <a:r>
              <a:rPr sz="1150" spc="-40" dirty="0">
                <a:solidFill>
                  <a:srgbClr val="FFFFFF"/>
                </a:solidFill>
                <a:latin typeface="Roboto"/>
                <a:cs typeface="Roboto"/>
              </a:rPr>
              <a:t>CPF,</a:t>
            </a:r>
            <a:r>
              <a:rPr sz="11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50" spc="-5" dirty="0">
                <a:solidFill>
                  <a:srgbClr val="FFFFFF"/>
                </a:solidFill>
                <a:latin typeface="Roboto"/>
                <a:cs typeface="Roboto"/>
              </a:rPr>
              <a:t>etc.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8476" y="2312206"/>
            <a:ext cx="0" cy="388620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388391"/>
                </a:moveTo>
                <a:lnTo>
                  <a:pt x="0" y="0"/>
                </a:lnTo>
              </a:path>
            </a:pathLst>
          </a:custGeom>
          <a:ln w="12090">
            <a:solidFill>
              <a:srgbClr val="C4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00150" y="2300442"/>
            <a:ext cx="1024255" cy="0"/>
          </a:xfrm>
          <a:custGeom>
            <a:avLst/>
            <a:gdLst/>
            <a:ahLst/>
            <a:cxnLst/>
            <a:rect l="l" t="t" r="r" b="b"/>
            <a:pathLst>
              <a:path w="1024254">
                <a:moveTo>
                  <a:pt x="1024229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4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8476" y="27241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4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8476" y="23004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4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8089" y="23004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4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0057" y="2306470"/>
            <a:ext cx="0" cy="349885"/>
          </a:xfrm>
          <a:custGeom>
            <a:avLst/>
            <a:gdLst/>
            <a:ahLst/>
            <a:cxnLst/>
            <a:rect l="l" t="t" r="r" b="b"/>
            <a:pathLst>
              <a:path h="349885">
                <a:moveTo>
                  <a:pt x="0" y="349808"/>
                </a:moveTo>
                <a:lnTo>
                  <a:pt x="0" y="0"/>
                </a:lnTo>
              </a:path>
            </a:pathLst>
          </a:custGeom>
          <a:ln w="12090">
            <a:solidFill>
              <a:srgbClr val="C4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64080" y="2294396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4">
                <a:moveTo>
                  <a:pt x="0" y="0"/>
                </a:moveTo>
                <a:lnTo>
                  <a:pt x="1333652" y="0"/>
                </a:lnTo>
              </a:path>
            </a:pathLst>
          </a:custGeom>
          <a:ln w="12090">
            <a:solidFill>
              <a:srgbClr val="C4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40057" y="26804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4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40057" y="22943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4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09739" y="22943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4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38445" y="3016542"/>
            <a:ext cx="1731645" cy="0"/>
          </a:xfrm>
          <a:custGeom>
            <a:avLst/>
            <a:gdLst/>
            <a:ahLst/>
            <a:cxnLst/>
            <a:rect l="l" t="t" r="r" b="b"/>
            <a:pathLst>
              <a:path w="1731645">
                <a:moveTo>
                  <a:pt x="0" y="0"/>
                </a:moveTo>
                <a:lnTo>
                  <a:pt x="1731568" y="0"/>
                </a:lnTo>
              </a:path>
            </a:pathLst>
          </a:custGeom>
          <a:ln w="12090">
            <a:solidFill>
              <a:srgbClr val="C5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4224" y="3016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82127" y="3016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45155" y="3592097"/>
            <a:ext cx="632460" cy="0"/>
          </a:xfrm>
          <a:custGeom>
            <a:avLst/>
            <a:gdLst/>
            <a:ahLst/>
            <a:cxnLst/>
            <a:rect l="l" t="t" r="r" b="b"/>
            <a:pathLst>
              <a:path w="632459">
                <a:moveTo>
                  <a:pt x="0" y="0"/>
                </a:moveTo>
                <a:lnTo>
                  <a:pt x="632307" y="0"/>
                </a:lnTo>
              </a:path>
            </a:pathLst>
          </a:custGeom>
          <a:ln w="12090">
            <a:solidFill>
              <a:srgbClr val="C5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21292" y="3592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89389" y="3592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76321" y="5981824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5531"/>
                </a:lnTo>
              </a:path>
            </a:pathLst>
          </a:custGeom>
          <a:ln w="12090">
            <a:solidFill>
              <a:srgbClr val="C5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0741" y="6309035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835" y="0"/>
                </a:lnTo>
              </a:path>
            </a:pathLst>
          </a:custGeom>
          <a:ln w="12090">
            <a:solidFill>
              <a:srgbClr val="C5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76321" y="5958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76321" y="6309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28783" y="6309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77548" y="6003875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237"/>
                </a:lnTo>
              </a:path>
            </a:pathLst>
          </a:custGeom>
          <a:ln w="12090">
            <a:solidFill>
              <a:srgbClr val="C5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9252" y="6315075"/>
            <a:ext cx="1374140" cy="0"/>
          </a:xfrm>
          <a:custGeom>
            <a:avLst/>
            <a:gdLst/>
            <a:ahLst/>
            <a:cxnLst/>
            <a:rect l="l" t="t" r="r" b="b"/>
            <a:pathLst>
              <a:path w="1374139">
                <a:moveTo>
                  <a:pt x="1373974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77548" y="5979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77548" y="6315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7098" y="6315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30522" y="5428519"/>
            <a:ext cx="1106170" cy="0"/>
          </a:xfrm>
          <a:custGeom>
            <a:avLst/>
            <a:gdLst/>
            <a:ahLst/>
            <a:cxnLst/>
            <a:rect l="l" t="t" r="r" b="b"/>
            <a:pathLst>
              <a:path w="1106170">
                <a:moveTo>
                  <a:pt x="1105674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0506" y="54285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18382" y="54285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16670" y="4006093"/>
            <a:ext cx="1401445" cy="0"/>
          </a:xfrm>
          <a:custGeom>
            <a:avLst/>
            <a:gdLst/>
            <a:ahLst/>
            <a:cxnLst/>
            <a:rect l="l" t="t" r="r" b="b"/>
            <a:pathLst>
              <a:path w="1401445">
                <a:moveTo>
                  <a:pt x="1401432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42473" y="40060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04477" y="40060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47020" y="3537279"/>
            <a:ext cx="1506220" cy="0"/>
          </a:xfrm>
          <a:custGeom>
            <a:avLst/>
            <a:gdLst/>
            <a:ahLst/>
            <a:cxnLst/>
            <a:rect l="l" t="t" r="r" b="b"/>
            <a:pathLst>
              <a:path w="1506220">
                <a:moveTo>
                  <a:pt x="1505623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6740" y="3537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34973" y="3537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90">
            <a:solidFill>
              <a:srgbClr val="C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02915" y="1570215"/>
            <a:ext cx="443520" cy="445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38080" y="1841779"/>
            <a:ext cx="385737" cy="385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68713" y="2061616"/>
            <a:ext cx="372186" cy="372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27938" y="1728254"/>
            <a:ext cx="603135" cy="603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90609" y="2478381"/>
            <a:ext cx="582336" cy="5746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8654" y="2978848"/>
            <a:ext cx="582853" cy="5828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4765" y="4093705"/>
            <a:ext cx="567499" cy="567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64893" y="5472036"/>
            <a:ext cx="543890" cy="5438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6950" y="6494094"/>
            <a:ext cx="565950" cy="5659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4007" y="6499275"/>
            <a:ext cx="561888" cy="5618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35053" y="3204257"/>
            <a:ext cx="1065530" cy="1083310"/>
          </a:xfrm>
          <a:custGeom>
            <a:avLst/>
            <a:gdLst/>
            <a:ahLst/>
            <a:cxnLst/>
            <a:rect l="l" t="t" r="r" b="b"/>
            <a:pathLst>
              <a:path w="1065529" h="1083310">
                <a:moveTo>
                  <a:pt x="27927" y="0"/>
                </a:moveTo>
                <a:lnTo>
                  <a:pt x="26657" y="0"/>
                </a:lnTo>
                <a:lnTo>
                  <a:pt x="17182" y="1738"/>
                </a:lnTo>
                <a:lnTo>
                  <a:pt x="9085" y="6577"/>
                </a:lnTo>
                <a:lnTo>
                  <a:pt x="3109" y="13946"/>
                </a:lnTo>
                <a:lnTo>
                  <a:pt x="0" y="23279"/>
                </a:lnTo>
                <a:lnTo>
                  <a:pt x="644" y="33993"/>
                </a:lnTo>
                <a:lnTo>
                  <a:pt x="5173" y="43307"/>
                </a:lnTo>
                <a:lnTo>
                  <a:pt x="12853" y="50239"/>
                </a:lnTo>
                <a:lnTo>
                  <a:pt x="22948" y="53809"/>
                </a:lnTo>
                <a:lnTo>
                  <a:pt x="71053" y="61638"/>
                </a:lnTo>
                <a:lnTo>
                  <a:pt x="118471" y="71419"/>
                </a:lnTo>
                <a:lnTo>
                  <a:pt x="165158" y="83111"/>
                </a:lnTo>
                <a:lnTo>
                  <a:pt x="211074" y="96669"/>
                </a:lnTo>
                <a:lnTo>
                  <a:pt x="256175" y="112051"/>
                </a:lnTo>
                <a:lnTo>
                  <a:pt x="300419" y="129214"/>
                </a:lnTo>
                <a:lnTo>
                  <a:pt x="343765" y="148114"/>
                </a:lnTo>
                <a:lnTo>
                  <a:pt x="386169" y="168709"/>
                </a:lnTo>
                <a:lnTo>
                  <a:pt x="427589" y="190956"/>
                </a:lnTo>
                <a:lnTo>
                  <a:pt x="467984" y="214812"/>
                </a:lnTo>
                <a:lnTo>
                  <a:pt x="507310" y="240233"/>
                </a:lnTo>
                <a:lnTo>
                  <a:pt x="545526" y="267176"/>
                </a:lnTo>
                <a:lnTo>
                  <a:pt x="582589" y="295600"/>
                </a:lnTo>
                <a:lnTo>
                  <a:pt x="618457" y="325459"/>
                </a:lnTo>
                <a:lnTo>
                  <a:pt x="653088" y="356713"/>
                </a:lnTo>
                <a:lnTo>
                  <a:pt x="686439" y="389316"/>
                </a:lnTo>
                <a:lnTo>
                  <a:pt x="718468" y="423228"/>
                </a:lnTo>
                <a:lnTo>
                  <a:pt x="749133" y="458403"/>
                </a:lnTo>
                <a:lnTo>
                  <a:pt x="778392" y="494800"/>
                </a:lnTo>
                <a:lnTo>
                  <a:pt x="806202" y="532375"/>
                </a:lnTo>
                <a:lnTo>
                  <a:pt x="832520" y="571086"/>
                </a:lnTo>
                <a:lnTo>
                  <a:pt x="857305" y="610888"/>
                </a:lnTo>
                <a:lnTo>
                  <a:pt x="880515" y="651740"/>
                </a:lnTo>
                <a:lnTo>
                  <a:pt x="902106" y="693598"/>
                </a:lnTo>
                <a:lnTo>
                  <a:pt x="922038" y="736420"/>
                </a:lnTo>
                <a:lnTo>
                  <a:pt x="940266" y="780161"/>
                </a:lnTo>
                <a:lnTo>
                  <a:pt x="956750" y="824780"/>
                </a:lnTo>
                <a:lnTo>
                  <a:pt x="971447" y="870232"/>
                </a:lnTo>
                <a:lnTo>
                  <a:pt x="984314" y="916476"/>
                </a:lnTo>
                <a:lnTo>
                  <a:pt x="995310" y="963467"/>
                </a:lnTo>
                <a:lnTo>
                  <a:pt x="1004391" y="1011164"/>
                </a:lnTo>
                <a:lnTo>
                  <a:pt x="1011516" y="1059522"/>
                </a:lnTo>
                <a:lnTo>
                  <a:pt x="1014543" y="1068982"/>
                </a:lnTo>
                <a:lnTo>
                  <a:pt x="1020508" y="1076471"/>
                </a:lnTo>
                <a:lnTo>
                  <a:pt x="1028654" y="1081397"/>
                </a:lnTo>
                <a:lnTo>
                  <a:pt x="1038224" y="1083170"/>
                </a:lnTo>
                <a:lnTo>
                  <a:pt x="1039355" y="1083170"/>
                </a:lnTo>
                <a:lnTo>
                  <a:pt x="1065021" y="1052741"/>
                </a:lnTo>
                <a:lnTo>
                  <a:pt x="1057820" y="1003658"/>
                </a:lnTo>
                <a:lnTo>
                  <a:pt x="1048692" y="955226"/>
                </a:lnTo>
                <a:lnTo>
                  <a:pt x="1037678" y="907484"/>
                </a:lnTo>
                <a:lnTo>
                  <a:pt x="1024818" y="860475"/>
                </a:lnTo>
                <a:lnTo>
                  <a:pt x="1010153" y="814239"/>
                </a:lnTo>
                <a:lnTo>
                  <a:pt x="993724" y="768818"/>
                </a:lnTo>
                <a:lnTo>
                  <a:pt x="975570" y="724251"/>
                </a:lnTo>
                <a:lnTo>
                  <a:pt x="955732" y="680581"/>
                </a:lnTo>
                <a:lnTo>
                  <a:pt x="934250" y="637849"/>
                </a:lnTo>
                <a:lnTo>
                  <a:pt x="911165" y="596095"/>
                </a:lnTo>
                <a:lnTo>
                  <a:pt x="886516" y="555361"/>
                </a:lnTo>
                <a:lnTo>
                  <a:pt x="860345" y="515687"/>
                </a:lnTo>
                <a:lnTo>
                  <a:pt x="832692" y="477115"/>
                </a:lnTo>
                <a:lnTo>
                  <a:pt x="803597" y="439686"/>
                </a:lnTo>
                <a:lnTo>
                  <a:pt x="773099" y="403440"/>
                </a:lnTo>
                <a:lnTo>
                  <a:pt x="741241" y="368420"/>
                </a:lnTo>
                <a:lnTo>
                  <a:pt x="708062" y="334665"/>
                </a:lnTo>
                <a:lnTo>
                  <a:pt x="673602" y="302217"/>
                </a:lnTo>
                <a:lnTo>
                  <a:pt x="637901" y="271118"/>
                </a:lnTo>
                <a:lnTo>
                  <a:pt x="601001" y="241408"/>
                </a:lnTo>
                <a:lnTo>
                  <a:pt x="562941" y="213127"/>
                </a:lnTo>
                <a:lnTo>
                  <a:pt x="523763" y="186318"/>
                </a:lnTo>
                <a:lnTo>
                  <a:pt x="483505" y="161022"/>
                </a:lnTo>
                <a:lnTo>
                  <a:pt x="442208" y="137278"/>
                </a:lnTo>
                <a:lnTo>
                  <a:pt x="399914" y="115130"/>
                </a:lnTo>
                <a:lnTo>
                  <a:pt x="356662" y="94616"/>
                </a:lnTo>
                <a:lnTo>
                  <a:pt x="312492" y="75780"/>
                </a:lnTo>
                <a:lnTo>
                  <a:pt x="267445" y="58660"/>
                </a:lnTo>
                <a:lnTo>
                  <a:pt x="221562" y="43300"/>
                </a:lnTo>
                <a:lnTo>
                  <a:pt x="174882" y="29739"/>
                </a:lnTo>
                <a:lnTo>
                  <a:pt x="127446" y="18019"/>
                </a:lnTo>
                <a:lnTo>
                  <a:pt x="79294" y="8181"/>
                </a:lnTo>
                <a:lnTo>
                  <a:pt x="30467" y="266"/>
                </a:lnTo>
                <a:lnTo>
                  <a:pt x="29184" y="88"/>
                </a:lnTo>
                <a:lnTo>
                  <a:pt x="2792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79575" y="3618074"/>
            <a:ext cx="464184" cy="1721485"/>
          </a:xfrm>
          <a:custGeom>
            <a:avLst/>
            <a:gdLst/>
            <a:ahLst/>
            <a:cxnLst/>
            <a:rect l="l" t="t" r="r" b="b"/>
            <a:pathLst>
              <a:path w="464185" h="1721485">
                <a:moveTo>
                  <a:pt x="311175" y="0"/>
                </a:moveTo>
                <a:lnTo>
                  <a:pt x="297383" y="0"/>
                </a:lnTo>
                <a:lnTo>
                  <a:pt x="289750" y="3276"/>
                </a:lnTo>
                <a:lnTo>
                  <a:pt x="252898" y="48878"/>
                </a:lnTo>
                <a:lnTo>
                  <a:pt x="223125" y="89287"/>
                </a:lnTo>
                <a:lnTo>
                  <a:pt x="195109" y="130804"/>
                </a:lnTo>
                <a:lnTo>
                  <a:pt x="168872" y="173365"/>
                </a:lnTo>
                <a:lnTo>
                  <a:pt x="144436" y="216909"/>
                </a:lnTo>
                <a:lnTo>
                  <a:pt x="121824" y="261372"/>
                </a:lnTo>
                <a:lnTo>
                  <a:pt x="101060" y="306691"/>
                </a:lnTo>
                <a:lnTo>
                  <a:pt x="82165" y="352805"/>
                </a:lnTo>
                <a:lnTo>
                  <a:pt x="65163" y="399650"/>
                </a:lnTo>
                <a:lnTo>
                  <a:pt x="50076" y="447164"/>
                </a:lnTo>
                <a:lnTo>
                  <a:pt x="36927" y="495285"/>
                </a:lnTo>
                <a:lnTo>
                  <a:pt x="25738" y="543949"/>
                </a:lnTo>
                <a:lnTo>
                  <a:pt x="16533" y="593093"/>
                </a:lnTo>
                <a:lnTo>
                  <a:pt x="9334" y="642656"/>
                </a:lnTo>
                <a:lnTo>
                  <a:pt x="4163" y="692575"/>
                </a:lnTo>
                <a:lnTo>
                  <a:pt x="1044" y="742787"/>
                </a:lnTo>
                <a:lnTo>
                  <a:pt x="0" y="793229"/>
                </a:lnTo>
                <a:lnTo>
                  <a:pt x="1045" y="843775"/>
                </a:lnTo>
                <a:lnTo>
                  <a:pt x="4157" y="894004"/>
                </a:lnTo>
                <a:lnTo>
                  <a:pt x="9245" y="943425"/>
                </a:lnTo>
                <a:lnTo>
                  <a:pt x="16369" y="992744"/>
                </a:lnTo>
                <a:lnTo>
                  <a:pt x="25471" y="1041597"/>
                </a:lnTo>
                <a:lnTo>
                  <a:pt x="36526" y="1089929"/>
                </a:lnTo>
                <a:lnTo>
                  <a:pt x="49508" y="1137683"/>
                </a:lnTo>
                <a:lnTo>
                  <a:pt x="64393" y="1184805"/>
                </a:lnTo>
                <a:lnTo>
                  <a:pt x="81155" y="1231237"/>
                </a:lnTo>
                <a:lnTo>
                  <a:pt x="99807" y="1277010"/>
                </a:lnTo>
                <a:lnTo>
                  <a:pt x="120207" y="1321811"/>
                </a:lnTo>
                <a:lnTo>
                  <a:pt x="142447" y="1365843"/>
                </a:lnTo>
                <a:lnTo>
                  <a:pt x="166462" y="1408962"/>
                </a:lnTo>
                <a:lnTo>
                  <a:pt x="192227" y="1451113"/>
                </a:lnTo>
                <a:lnTo>
                  <a:pt x="219716" y="1492241"/>
                </a:lnTo>
                <a:lnTo>
                  <a:pt x="248904" y="1532290"/>
                </a:lnTo>
                <a:lnTo>
                  <a:pt x="279766" y="1571205"/>
                </a:lnTo>
                <a:lnTo>
                  <a:pt x="312276" y="1608928"/>
                </a:lnTo>
                <a:lnTo>
                  <a:pt x="346409" y="1645405"/>
                </a:lnTo>
                <a:lnTo>
                  <a:pt x="382140" y="1680581"/>
                </a:lnTo>
                <a:lnTo>
                  <a:pt x="419442" y="1714398"/>
                </a:lnTo>
                <a:lnTo>
                  <a:pt x="430822" y="1721015"/>
                </a:lnTo>
                <a:lnTo>
                  <a:pt x="444627" y="1721015"/>
                </a:lnTo>
                <a:lnTo>
                  <a:pt x="452132" y="1717852"/>
                </a:lnTo>
                <a:lnTo>
                  <a:pt x="457466" y="1711680"/>
                </a:lnTo>
                <a:lnTo>
                  <a:pt x="462740" y="1702338"/>
                </a:lnTo>
                <a:lnTo>
                  <a:pt x="463989" y="1692049"/>
                </a:lnTo>
                <a:lnTo>
                  <a:pt x="461297" y="1682041"/>
                </a:lnTo>
                <a:lnTo>
                  <a:pt x="454748" y="1673542"/>
                </a:lnTo>
                <a:lnTo>
                  <a:pt x="417357" y="1639573"/>
                </a:lnTo>
                <a:lnTo>
                  <a:pt x="381624" y="1604176"/>
                </a:lnTo>
                <a:lnTo>
                  <a:pt x="347576" y="1567414"/>
                </a:lnTo>
                <a:lnTo>
                  <a:pt x="315242" y="1529347"/>
                </a:lnTo>
                <a:lnTo>
                  <a:pt x="284651" y="1490037"/>
                </a:lnTo>
                <a:lnTo>
                  <a:pt x="255829" y="1449547"/>
                </a:lnTo>
                <a:lnTo>
                  <a:pt x="228805" y="1407937"/>
                </a:lnTo>
                <a:lnTo>
                  <a:pt x="203607" y="1365270"/>
                </a:lnTo>
                <a:lnTo>
                  <a:pt x="180264" y="1321607"/>
                </a:lnTo>
                <a:lnTo>
                  <a:pt x="158767" y="1276924"/>
                </a:lnTo>
                <a:lnTo>
                  <a:pt x="139253" y="1231540"/>
                </a:lnTo>
                <a:lnTo>
                  <a:pt x="121642" y="1185260"/>
                </a:lnTo>
                <a:lnTo>
                  <a:pt x="105997" y="1138230"/>
                </a:lnTo>
                <a:lnTo>
                  <a:pt x="92347" y="1090513"/>
                </a:lnTo>
                <a:lnTo>
                  <a:pt x="80720" y="1042170"/>
                </a:lnTo>
                <a:lnTo>
                  <a:pt x="71143" y="993263"/>
                </a:lnTo>
                <a:lnTo>
                  <a:pt x="63646" y="943854"/>
                </a:lnTo>
                <a:lnTo>
                  <a:pt x="58257" y="894004"/>
                </a:lnTo>
                <a:lnTo>
                  <a:pt x="54999" y="843611"/>
                </a:lnTo>
                <a:lnTo>
                  <a:pt x="53911" y="793229"/>
                </a:lnTo>
                <a:lnTo>
                  <a:pt x="55038" y="742018"/>
                </a:lnTo>
                <a:lnTo>
                  <a:pt x="58400" y="691060"/>
                </a:lnTo>
                <a:lnTo>
                  <a:pt x="63972" y="640428"/>
                </a:lnTo>
                <a:lnTo>
                  <a:pt x="71729" y="590193"/>
                </a:lnTo>
                <a:lnTo>
                  <a:pt x="81643" y="540426"/>
                </a:lnTo>
                <a:lnTo>
                  <a:pt x="93689" y="491199"/>
                </a:lnTo>
                <a:lnTo>
                  <a:pt x="107841" y="442584"/>
                </a:lnTo>
                <a:lnTo>
                  <a:pt x="124072" y="394654"/>
                </a:lnTo>
                <a:lnTo>
                  <a:pt x="142358" y="347478"/>
                </a:lnTo>
                <a:lnTo>
                  <a:pt x="162671" y="301131"/>
                </a:lnTo>
                <a:lnTo>
                  <a:pt x="184986" y="255682"/>
                </a:lnTo>
                <a:lnTo>
                  <a:pt x="209277" y="211204"/>
                </a:lnTo>
                <a:lnTo>
                  <a:pt x="235518" y="167769"/>
                </a:lnTo>
                <a:lnTo>
                  <a:pt x="263682" y="125448"/>
                </a:lnTo>
                <a:lnTo>
                  <a:pt x="293744" y="84314"/>
                </a:lnTo>
                <a:lnTo>
                  <a:pt x="325678" y="44437"/>
                </a:lnTo>
                <a:lnTo>
                  <a:pt x="330806" y="35006"/>
                </a:lnTo>
                <a:lnTo>
                  <a:pt x="331895" y="24696"/>
                </a:lnTo>
                <a:lnTo>
                  <a:pt x="329050" y="14731"/>
                </a:lnTo>
                <a:lnTo>
                  <a:pt x="322376" y="6337"/>
                </a:lnTo>
                <a:lnTo>
                  <a:pt x="317334" y="2082"/>
                </a:lnTo>
                <a:lnTo>
                  <a:pt x="31117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08347" y="5321782"/>
            <a:ext cx="1046615" cy="3082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80635" y="3877195"/>
            <a:ext cx="887864" cy="1147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74507" y="3084206"/>
            <a:ext cx="2643219" cy="26542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20121" y="3469665"/>
            <a:ext cx="432714" cy="10999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14071" y="5073210"/>
            <a:ext cx="902969" cy="601980"/>
          </a:xfrm>
          <a:custGeom>
            <a:avLst/>
            <a:gdLst/>
            <a:ahLst/>
            <a:cxnLst/>
            <a:rect l="l" t="t" r="r" b="b"/>
            <a:pathLst>
              <a:path w="902970" h="601979">
                <a:moveTo>
                  <a:pt x="14427" y="0"/>
                </a:moveTo>
                <a:lnTo>
                  <a:pt x="1866" y="8001"/>
                </a:lnTo>
                <a:lnTo>
                  <a:pt x="0" y="16357"/>
                </a:lnTo>
                <a:lnTo>
                  <a:pt x="3987" y="22656"/>
                </a:lnTo>
                <a:lnTo>
                  <a:pt x="31725" y="64619"/>
                </a:lnTo>
                <a:lnTo>
                  <a:pt x="60951" y="105296"/>
                </a:lnTo>
                <a:lnTo>
                  <a:pt x="91619" y="144656"/>
                </a:lnTo>
                <a:lnTo>
                  <a:pt x="123682" y="182668"/>
                </a:lnTo>
                <a:lnTo>
                  <a:pt x="157094" y="219303"/>
                </a:lnTo>
                <a:lnTo>
                  <a:pt x="191809" y="254530"/>
                </a:lnTo>
                <a:lnTo>
                  <a:pt x="227779" y="288318"/>
                </a:lnTo>
                <a:lnTo>
                  <a:pt x="264958" y="320636"/>
                </a:lnTo>
                <a:lnTo>
                  <a:pt x="303301" y="351455"/>
                </a:lnTo>
                <a:lnTo>
                  <a:pt x="342760" y="380743"/>
                </a:lnTo>
                <a:lnTo>
                  <a:pt x="383289" y="408471"/>
                </a:lnTo>
                <a:lnTo>
                  <a:pt x="424841" y="434608"/>
                </a:lnTo>
                <a:lnTo>
                  <a:pt x="467371" y="459122"/>
                </a:lnTo>
                <a:lnTo>
                  <a:pt x="510831" y="481984"/>
                </a:lnTo>
                <a:lnTo>
                  <a:pt x="555175" y="503164"/>
                </a:lnTo>
                <a:lnTo>
                  <a:pt x="600356" y="522630"/>
                </a:lnTo>
                <a:lnTo>
                  <a:pt x="646329" y="540352"/>
                </a:lnTo>
                <a:lnTo>
                  <a:pt x="693047" y="556300"/>
                </a:lnTo>
                <a:lnTo>
                  <a:pt x="740463" y="570443"/>
                </a:lnTo>
                <a:lnTo>
                  <a:pt x="788530" y="582751"/>
                </a:lnTo>
                <a:lnTo>
                  <a:pt x="837203" y="593193"/>
                </a:lnTo>
                <a:lnTo>
                  <a:pt x="887133" y="601853"/>
                </a:lnTo>
                <a:lnTo>
                  <a:pt x="887818" y="601903"/>
                </a:lnTo>
                <a:lnTo>
                  <a:pt x="895045" y="601903"/>
                </a:lnTo>
                <a:lnTo>
                  <a:pt x="900785" y="597115"/>
                </a:lnTo>
                <a:lnTo>
                  <a:pt x="902931" y="583057"/>
                </a:lnTo>
                <a:lnTo>
                  <a:pt x="897864" y="576148"/>
                </a:lnTo>
                <a:lnTo>
                  <a:pt x="890511" y="575030"/>
                </a:lnTo>
                <a:lnTo>
                  <a:pt x="842323" y="566664"/>
                </a:lnTo>
                <a:lnTo>
                  <a:pt x="794682" y="556442"/>
                </a:lnTo>
                <a:lnTo>
                  <a:pt x="747634" y="544394"/>
                </a:lnTo>
                <a:lnTo>
                  <a:pt x="701223" y="530549"/>
                </a:lnTo>
                <a:lnTo>
                  <a:pt x="655495" y="514937"/>
                </a:lnTo>
                <a:lnTo>
                  <a:pt x="610496" y="497588"/>
                </a:lnTo>
                <a:lnTo>
                  <a:pt x="566272" y="478532"/>
                </a:lnTo>
                <a:lnTo>
                  <a:pt x="522867" y="457800"/>
                </a:lnTo>
                <a:lnTo>
                  <a:pt x="480327" y="435419"/>
                </a:lnTo>
                <a:lnTo>
                  <a:pt x="438698" y="411422"/>
                </a:lnTo>
                <a:lnTo>
                  <a:pt x="398025" y="385837"/>
                </a:lnTo>
                <a:lnTo>
                  <a:pt x="358354" y="358694"/>
                </a:lnTo>
                <a:lnTo>
                  <a:pt x="319731" y="330023"/>
                </a:lnTo>
                <a:lnTo>
                  <a:pt x="282199" y="299854"/>
                </a:lnTo>
                <a:lnTo>
                  <a:pt x="245806" y="268216"/>
                </a:lnTo>
                <a:lnTo>
                  <a:pt x="210597" y="235141"/>
                </a:lnTo>
                <a:lnTo>
                  <a:pt x="176617" y="200657"/>
                </a:lnTo>
                <a:lnTo>
                  <a:pt x="143911" y="164794"/>
                </a:lnTo>
                <a:lnTo>
                  <a:pt x="112526" y="127582"/>
                </a:lnTo>
                <a:lnTo>
                  <a:pt x="82506" y="89052"/>
                </a:lnTo>
                <a:lnTo>
                  <a:pt x="53898" y="49232"/>
                </a:lnTo>
                <a:lnTo>
                  <a:pt x="26649" y="8001"/>
                </a:lnTo>
                <a:lnTo>
                  <a:pt x="22745" y="1854"/>
                </a:lnTo>
                <a:lnTo>
                  <a:pt x="1442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30334" y="4008875"/>
            <a:ext cx="1139190" cy="1672589"/>
          </a:xfrm>
          <a:custGeom>
            <a:avLst/>
            <a:gdLst/>
            <a:ahLst/>
            <a:cxnLst/>
            <a:rect l="l" t="t" r="r" b="b"/>
            <a:pathLst>
              <a:path w="1139190" h="1672589">
                <a:moveTo>
                  <a:pt x="1068069" y="0"/>
                </a:moveTo>
                <a:lnTo>
                  <a:pt x="1053922" y="4571"/>
                </a:lnTo>
                <a:lnTo>
                  <a:pt x="1050035" y="12179"/>
                </a:lnTo>
                <a:lnTo>
                  <a:pt x="1052309" y="19291"/>
                </a:lnTo>
                <a:lnTo>
                  <a:pt x="1066219" y="65810"/>
                </a:lnTo>
                <a:lnTo>
                  <a:pt x="1078294" y="112806"/>
                </a:lnTo>
                <a:lnTo>
                  <a:pt x="1088529" y="160236"/>
                </a:lnTo>
                <a:lnTo>
                  <a:pt x="1096916" y="208059"/>
                </a:lnTo>
                <a:lnTo>
                  <a:pt x="1103450" y="256232"/>
                </a:lnTo>
                <a:lnTo>
                  <a:pt x="1108125" y="304714"/>
                </a:lnTo>
                <a:lnTo>
                  <a:pt x="1110934" y="353463"/>
                </a:lnTo>
                <a:lnTo>
                  <a:pt x="1111872" y="402437"/>
                </a:lnTo>
                <a:lnTo>
                  <a:pt x="1110945" y="450998"/>
                </a:lnTo>
                <a:lnTo>
                  <a:pt x="1108187" y="499130"/>
                </a:lnTo>
                <a:lnTo>
                  <a:pt x="1103628" y="546795"/>
                </a:lnTo>
                <a:lnTo>
                  <a:pt x="1097303" y="593958"/>
                </a:lnTo>
                <a:lnTo>
                  <a:pt x="1089242" y="640581"/>
                </a:lnTo>
                <a:lnTo>
                  <a:pt x="1079478" y="686629"/>
                </a:lnTo>
                <a:lnTo>
                  <a:pt x="1068043" y="732065"/>
                </a:lnTo>
                <a:lnTo>
                  <a:pt x="1054970" y="776853"/>
                </a:lnTo>
                <a:lnTo>
                  <a:pt x="1040290" y="820956"/>
                </a:lnTo>
                <a:lnTo>
                  <a:pt x="1024036" y="864338"/>
                </a:lnTo>
                <a:lnTo>
                  <a:pt x="1006240" y="906962"/>
                </a:lnTo>
                <a:lnTo>
                  <a:pt x="986934" y="948792"/>
                </a:lnTo>
                <a:lnTo>
                  <a:pt x="966151" y="989792"/>
                </a:lnTo>
                <a:lnTo>
                  <a:pt x="943922" y="1029925"/>
                </a:lnTo>
                <a:lnTo>
                  <a:pt x="920280" y="1069155"/>
                </a:lnTo>
                <a:lnTo>
                  <a:pt x="895258" y="1107446"/>
                </a:lnTo>
                <a:lnTo>
                  <a:pt x="868886" y="1144760"/>
                </a:lnTo>
                <a:lnTo>
                  <a:pt x="841198" y="1181062"/>
                </a:lnTo>
                <a:lnTo>
                  <a:pt x="812225" y="1216314"/>
                </a:lnTo>
                <a:lnTo>
                  <a:pt x="782001" y="1250482"/>
                </a:lnTo>
                <a:lnTo>
                  <a:pt x="750556" y="1283528"/>
                </a:lnTo>
                <a:lnTo>
                  <a:pt x="717924" y="1315416"/>
                </a:lnTo>
                <a:lnTo>
                  <a:pt x="684136" y="1346109"/>
                </a:lnTo>
                <a:lnTo>
                  <a:pt x="649225" y="1375571"/>
                </a:lnTo>
                <a:lnTo>
                  <a:pt x="613222" y="1403766"/>
                </a:lnTo>
                <a:lnTo>
                  <a:pt x="576161" y="1430657"/>
                </a:lnTo>
                <a:lnTo>
                  <a:pt x="538074" y="1456208"/>
                </a:lnTo>
                <a:lnTo>
                  <a:pt x="498991" y="1480383"/>
                </a:lnTo>
                <a:lnTo>
                  <a:pt x="458947" y="1503144"/>
                </a:lnTo>
                <a:lnTo>
                  <a:pt x="417972" y="1524456"/>
                </a:lnTo>
                <a:lnTo>
                  <a:pt x="376100" y="1544282"/>
                </a:lnTo>
                <a:lnTo>
                  <a:pt x="333361" y="1562586"/>
                </a:lnTo>
                <a:lnTo>
                  <a:pt x="289790" y="1579331"/>
                </a:lnTo>
                <a:lnTo>
                  <a:pt x="245417" y="1594481"/>
                </a:lnTo>
                <a:lnTo>
                  <a:pt x="200275" y="1608000"/>
                </a:lnTo>
                <a:lnTo>
                  <a:pt x="154396" y="1619850"/>
                </a:lnTo>
                <a:lnTo>
                  <a:pt x="107813" y="1629997"/>
                </a:lnTo>
                <a:lnTo>
                  <a:pt x="60557" y="1638402"/>
                </a:lnTo>
                <a:lnTo>
                  <a:pt x="12661" y="1645030"/>
                </a:lnTo>
                <a:lnTo>
                  <a:pt x="5283" y="1645907"/>
                </a:lnTo>
                <a:lnTo>
                  <a:pt x="0" y="1652638"/>
                </a:lnTo>
                <a:lnTo>
                  <a:pt x="1676" y="1666925"/>
                </a:lnTo>
                <a:lnTo>
                  <a:pt x="7505" y="1671967"/>
                </a:lnTo>
                <a:lnTo>
                  <a:pt x="14770" y="1671967"/>
                </a:lnTo>
                <a:lnTo>
                  <a:pt x="63552" y="1665297"/>
                </a:lnTo>
                <a:lnTo>
                  <a:pt x="110646" y="1656989"/>
                </a:lnTo>
                <a:lnTo>
                  <a:pt x="157089" y="1646989"/>
                </a:lnTo>
                <a:lnTo>
                  <a:pt x="202851" y="1635331"/>
                </a:lnTo>
                <a:lnTo>
                  <a:pt x="247900" y="1622049"/>
                </a:lnTo>
                <a:lnTo>
                  <a:pt x="292206" y="1607179"/>
                </a:lnTo>
                <a:lnTo>
                  <a:pt x="335739" y="1590755"/>
                </a:lnTo>
                <a:lnTo>
                  <a:pt x="378468" y="1572810"/>
                </a:lnTo>
                <a:lnTo>
                  <a:pt x="420362" y="1553380"/>
                </a:lnTo>
                <a:lnTo>
                  <a:pt x="461392" y="1532500"/>
                </a:lnTo>
                <a:lnTo>
                  <a:pt x="501527" y="1510203"/>
                </a:lnTo>
                <a:lnTo>
                  <a:pt x="540735" y="1486524"/>
                </a:lnTo>
                <a:lnTo>
                  <a:pt x="578987" y="1461497"/>
                </a:lnTo>
                <a:lnTo>
                  <a:pt x="616253" y="1435158"/>
                </a:lnTo>
                <a:lnTo>
                  <a:pt x="652501" y="1407540"/>
                </a:lnTo>
                <a:lnTo>
                  <a:pt x="687701" y="1378678"/>
                </a:lnTo>
                <a:lnTo>
                  <a:pt x="721823" y="1348607"/>
                </a:lnTo>
                <a:lnTo>
                  <a:pt x="754836" y="1317360"/>
                </a:lnTo>
                <a:lnTo>
                  <a:pt x="786709" y="1284973"/>
                </a:lnTo>
                <a:lnTo>
                  <a:pt x="817413" y="1251480"/>
                </a:lnTo>
                <a:lnTo>
                  <a:pt x="846916" y="1216915"/>
                </a:lnTo>
                <a:lnTo>
                  <a:pt x="875188" y="1181313"/>
                </a:lnTo>
                <a:lnTo>
                  <a:pt x="902199" y="1144708"/>
                </a:lnTo>
                <a:lnTo>
                  <a:pt x="927918" y="1107136"/>
                </a:lnTo>
                <a:lnTo>
                  <a:pt x="952315" y="1068629"/>
                </a:lnTo>
                <a:lnTo>
                  <a:pt x="975359" y="1029224"/>
                </a:lnTo>
                <a:lnTo>
                  <a:pt x="997019" y="988953"/>
                </a:lnTo>
                <a:lnTo>
                  <a:pt x="1017266" y="947853"/>
                </a:lnTo>
                <a:lnTo>
                  <a:pt x="1036068" y="905956"/>
                </a:lnTo>
                <a:lnTo>
                  <a:pt x="1053395" y="863299"/>
                </a:lnTo>
                <a:lnTo>
                  <a:pt x="1069216" y="819914"/>
                </a:lnTo>
                <a:lnTo>
                  <a:pt x="1083502" y="775837"/>
                </a:lnTo>
                <a:lnTo>
                  <a:pt x="1096221" y="731103"/>
                </a:lnTo>
                <a:lnTo>
                  <a:pt x="1107344" y="685745"/>
                </a:lnTo>
                <a:lnTo>
                  <a:pt x="1116839" y="639798"/>
                </a:lnTo>
                <a:lnTo>
                  <a:pt x="1124676" y="593297"/>
                </a:lnTo>
                <a:lnTo>
                  <a:pt x="1130824" y="546275"/>
                </a:lnTo>
                <a:lnTo>
                  <a:pt x="1135254" y="498769"/>
                </a:lnTo>
                <a:lnTo>
                  <a:pt x="1137934" y="450811"/>
                </a:lnTo>
                <a:lnTo>
                  <a:pt x="1138834" y="402437"/>
                </a:lnTo>
                <a:lnTo>
                  <a:pt x="1137875" y="352411"/>
                </a:lnTo>
                <a:lnTo>
                  <a:pt x="1135002" y="302613"/>
                </a:lnTo>
                <a:lnTo>
                  <a:pt x="1130223" y="253086"/>
                </a:lnTo>
                <a:lnTo>
                  <a:pt x="1123545" y="203873"/>
                </a:lnTo>
                <a:lnTo>
                  <a:pt x="1114974" y="155017"/>
                </a:lnTo>
                <a:lnTo>
                  <a:pt x="1104517" y="106561"/>
                </a:lnTo>
                <a:lnTo>
                  <a:pt x="1092182" y="58549"/>
                </a:lnTo>
                <a:lnTo>
                  <a:pt x="1077975" y="11023"/>
                </a:lnTo>
                <a:lnTo>
                  <a:pt x="1075689" y="3898"/>
                </a:lnTo>
                <a:lnTo>
                  <a:pt x="1068069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95392" y="3132938"/>
            <a:ext cx="1041895" cy="3374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78196" y="526682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20624" y="20662"/>
                </a:moveTo>
                <a:lnTo>
                  <a:pt x="16255" y="20662"/>
                </a:lnTo>
                <a:lnTo>
                  <a:pt x="16255" y="35979"/>
                </a:lnTo>
                <a:lnTo>
                  <a:pt x="17221" y="36969"/>
                </a:lnTo>
                <a:lnTo>
                  <a:pt x="19646" y="36969"/>
                </a:lnTo>
                <a:lnTo>
                  <a:pt x="20624" y="35979"/>
                </a:lnTo>
                <a:lnTo>
                  <a:pt x="20624" y="20662"/>
                </a:lnTo>
                <a:close/>
              </a:path>
              <a:path w="37465" h="37464">
                <a:moveTo>
                  <a:pt x="35890" y="16281"/>
                </a:moveTo>
                <a:lnTo>
                  <a:pt x="977" y="16281"/>
                </a:lnTo>
                <a:lnTo>
                  <a:pt x="0" y="17259"/>
                </a:lnTo>
                <a:lnTo>
                  <a:pt x="0" y="19685"/>
                </a:lnTo>
                <a:lnTo>
                  <a:pt x="977" y="20662"/>
                </a:lnTo>
                <a:lnTo>
                  <a:pt x="35890" y="20662"/>
                </a:lnTo>
                <a:lnTo>
                  <a:pt x="36868" y="19685"/>
                </a:lnTo>
                <a:lnTo>
                  <a:pt x="36868" y="17259"/>
                </a:lnTo>
                <a:lnTo>
                  <a:pt x="35890" y="16281"/>
                </a:lnTo>
                <a:close/>
              </a:path>
              <a:path w="37465" h="37464">
                <a:moveTo>
                  <a:pt x="19646" y="0"/>
                </a:moveTo>
                <a:lnTo>
                  <a:pt x="17221" y="0"/>
                </a:lnTo>
                <a:lnTo>
                  <a:pt x="16255" y="965"/>
                </a:lnTo>
                <a:lnTo>
                  <a:pt x="16255" y="16281"/>
                </a:lnTo>
                <a:lnTo>
                  <a:pt x="20624" y="16281"/>
                </a:lnTo>
                <a:lnTo>
                  <a:pt x="20624" y="965"/>
                </a:lnTo>
                <a:lnTo>
                  <a:pt x="19646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77528" y="3484748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5" h="33020">
                <a:moveTo>
                  <a:pt x="25095" y="0"/>
                </a:moveTo>
                <a:lnTo>
                  <a:pt x="7239" y="0"/>
                </a:lnTo>
                <a:lnTo>
                  <a:pt x="0" y="7264"/>
                </a:lnTo>
                <a:lnTo>
                  <a:pt x="0" y="25184"/>
                </a:lnTo>
                <a:lnTo>
                  <a:pt x="7239" y="32448"/>
                </a:lnTo>
                <a:lnTo>
                  <a:pt x="25095" y="32448"/>
                </a:lnTo>
                <a:lnTo>
                  <a:pt x="30486" y="27038"/>
                </a:lnTo>
                <a:lnTo>
                  <a:pt x="10210" y="27038"/>
                </a:lnTo>
                <a:lnTo>
                  <a:pt x="5384" y="22186"/>
                </a:lnTo>
                <a:lnTo>
                  <a:pt x="5384" y="10261"/>
                </a:lnTo>
                <a:lnTo>
                  <a:pt x="10210" y="5422"/>
                </a:lnTo>
                <a:lnTo>
                  <a:pt x="30499" y="5422"/>
                </a:lnTo>
                <a:lnTo>
                  <a:pt x="25095" y="0"/>
                </a:lnTo>
                <a:close/>
              </a:path>
              <a:path w="32385" h="33020">
                <a:moveTo>
                  <a:pt x="30499" y="5422"/>
                </a:moveTo>
                <a:lnTo>
                  <a:pt x="22110" y="5422"/>
                </a:lnTo>
                <a:lnTo>
                  <a:pt x="26949" y="10261"/>
                </a:lnTo>
                <a:lnTo>
                  <a:pt x="26949" y="22186"/>
                </a:lnTo>
                <a:lnTo>
                  <a:pt x="22110" y="27038"/>
                </a:lnTo>
                <a:lnTo>
                  <a:pt x="30486" y="27038"/>
                </a:lnTo>
                <a:lnTo>
                  <a:pt x="32334" y="25184"/>
                </a:lnTo>
                <a:lnTo>
                  <a:pt x="32334" y="7264"/>
                </a:lnTo>
                <a:lnTo>
                  <a:pt x="30499" y="5422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20926" y="3862848"/>
            <a:ext cx="1157596" cy="10969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850906" y="261796"/>
            <a:ext cx="9372592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35" dirty="0">
                <a:solidFill>
                  <a:srgbClr val="DD1D16"/>
                </a:solidFill>
                <a:latin typeface="Roboto"/>
                <a:cs typeface="Roboto"/>
              </a:rPr>
              <a:t>NAVIC </a:t>
            </a:r>
            <a:r>
              <a:rPr sz="6000" b="1" spc="-10" dirty="0">
                <a:solidFill>
                  <a:srgbClr val="DD1D16"/>
                </a:solidFill>
                <a:latin typeface="Roboto"/>
                <a:cs typeface="Roboto"/>
              </a:rPr>
              <a:t>cloud</a:t>
            </a:r>
            <a:r>
              <a:rPr sz="6000" b="1" spc="-35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6000" b="1" spc="-5" dirty="0">
                <a:solidFill>
                  <a:srgbClr val="DD1D16"/>
                </a:solidFill>
                <a:latin typeface="Roboto"/>
                <a:cs typeface="Roboto"/>
              </a:rPr>
              <a:t>ecosystem</a:t>
            </a:r>
            <a:endParaRPr sz="60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26" y="4194120"/>
            <a:ext cx="4800360" cy="2247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2344" y="2698072"/>
            <a:ext cx="9707245" cy="391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0990">
              <a:lnSpc>
                <a:spcPct val="125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NAVIC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is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passionate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about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crime prevention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works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strictly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according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MISS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(Minimum Information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Security Standardst) being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Act  approved by parliament on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1050" spc="-7" baseline="31746" dirty="0">
                <a:solidFill>
                  <a:srgbClr val="FFFFFF"/>
                </a:solidFill>
                <a:latin typeface="Roboto"/>
                <a:cs typeface="Roboto"/>
              </a:rPr>
              <a:t>th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December1996. 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NAVIC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provides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only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independent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ANPR/LPR platform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that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complies with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this act.  (see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https://navic.cloud/ncmiss/)</a:t>
            </a:r>
            <a:endParaRPr sz="1200">
              <a:latin typeface="Roboto"/>
              <a:cs typeface="Roboto"/>
            </a:endParaRPr>
          </a:p>
          <a:p>
            <a:pPr marL="4608830" marR="5080" indent="-457200">
              <a:lnSpc>
                <a:spcPct val="1488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Our technology 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investigations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tools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are deployed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nationally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within:  Policing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Structures</a:t>
            </a:r>
            <a:endParaRPr sz="1400">
              <a:latin typeface="Roboto"/>
              <a:cs typeface="Roboto"/>
            </a:endParaRPr>
          </a:p>
          <a:p>
            <a:pPr marL="4608830" marR="2423795">
              <a:lnSpc>
                <a:spcPct val="148800"/>
              </a:lnSpc>
            </a:pP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Law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Enforcement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Structures  Insurers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Financial</a:t>
            </a:r>
            <a:r>
              <a:rPr sz="14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Institutions 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Corporations</a:t>
            </a:r>
            <a:endParaRPr sz="1400">
              <a:latin typeface="Roboto"/>
              <a:cs typeface="Roboto"/>
            </a:endParaRPr>
          </a:p>
          <a:p>
            <a:pPr marL="4608830" marR="3115945">
              <a:lnSpc>
                <a:spcPct val="148800"/>
              </a:lnSpc>
            </a:pP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Multi-tenanted Landlords 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Critical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 Facilities</a:t>
            </a:r>
            <a:endParaRPr sz="1400">
              <a:latin typeface="Roboto"/>
              <a:cs typeface="Roboto"/>
            </a:endParaRPr>
          </a:p>
          <a:p>
            <a:pPr marL="4608830" marR="2270760">
              <a:lnSpc>
                <a:spcPct val="148800"/>
              </a:lnSpc>
            </a:pP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CPFs (Community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Policing</a:t>
            </a:r>
            <a:r>
              <a:rPr sz="14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Forums) 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NHWs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(Neighbourhood Watches) 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Entire</a:t>
            </a:r>
            <a:r>
              <a:rPr sz="14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Towns/Cities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1128" y="3930193"/>
            <a:ext cx="106159" cy="85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8885" y="3879064"/>
            <a:ext cx="185280" cy="185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1128" y="4243387"/>
            <a:ext cx="106159" cy="85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8885" y="4192272"/>
            <a:ext cx="185280" cy="185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1128" y="4556595"/>
            <a:ext cx="106159" cy="85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8885" y="4505470"/>
            <a:ext cx="185280" cy="1852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1128" y="4869789"/>
            <a:ext cx="106159" cy="85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8885" y="4818678"/>
            <a:ext cx="185280" cy="185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1128" y="5182984"/>
            <a:ext cx="106159" cy="85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18885" y="5131874"/>
            <a:ext cx="185280" cy="185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61128" y="5496192"/>
            <a:ext cx="106159" cy="856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18885" y="5445071"/>
            <a:ext cx="185280" cy="185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61128" y="5809386"/>
            <a:ext cx="106159" cy="856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8885" y="5758267"/>
            <a:ext cx="185280" cy="1852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61128" y="6122594"/>
            <a:ext cx="106159" cy="85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18885" y="6071476"/>
            <a:ext cx="185280" cy="185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61128" y="6435788"/>
            <a:ext cx="106159" cy="85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18885" y="6384672"/>
            <a:ext cx="185280" cy="185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79846" y="1661525"/>
            <a:ext cx="806725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DD1D16"/>
                </a:solidFill>
                <a:latin typeface="Roboto"/>
                <a:cs typeface="Roboto"/>
              </a:rPr>
              <a:t>Crime</a:t>
            </a:r>
            <a:r>
              <a:rPr sz="6000" b="1" spc="-40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6000" b="1" spc="-20" dirty="0">
                <a:solidFill>
                  <a:srgbClr val="DD1D16"/>
                </a:solidFill>
                <a:latin typeface="Roboto"/>
                <a:cs typeface="Roboto"/>
              </a:rPr>
              <a:t>prevention</a:t>
            </a:r>
            <a:endParaRPr sz="6000" dirty="0">
              <a:latin typeface="Roboto"/>
              <a:cs typeface="Robo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55128" y="493916"/>
            <a:ext cx="537603" cy="301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1921" y="480073"/>
            <a:ext cx="990828" cy="3293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21927" y="493916"/>
            <a:ext cx="66433" cy="3016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57550" y="493916"/>
            <a:ext cx="563892" cy="3016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629339" y="888906"/>
            <a:ext cx="241681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N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ational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V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ehicle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I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ntelligence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C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loud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081655" y="494195"/>
            <a:ext cx="146939" cy="695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49983" y="6886288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51" y="0"/>
                </a:moveTo>
                <a:lnTo>
                  <a:pt x="162812" y="5579"/>
                </a:lnTo>
                <a:lnTo>
                  <a:pt x="118346" y="21473"/>
                </a:lnTo>
                <a:lnTo>
                  <a:pt x="79122" y="46411"/>
                </a:lnTo>
                <a:lnTo>
                  <a:pt x="46408" y="79125"/>
                </a:lnTo>
                <a:lnTo>
                  <a:pt x="21471" y="118347"/>
                </a:lnTo>
                <a:lnTo>
                  <a:pt x="5579" y="162808"/>
                </a:lnTo>
                <a:lnTo>
                  <a:pt x="0" y="211239"/>
                </a:lnTo>
                <a:lnTo>
                  <a:pt x="5579" y="259678"/>
                </a:lnTo>
                <a:lnTo>
                  <a:pt x="21471" y="304143"/>
                </a:lnTo>
                <a:lnTo>
                  <a:pt x="46408" y="343367"/>
                </a:lnTo>
                <a:lnTo>
                  <a:pt x="79122" y="376082"/>
                </a:lnTo>
                <a:lnTo>
                  <a:pt x="118346" y="401019"/>
                </a:lnTo>
                <a:lnTo>
                  <a:pt x="162812" y="416911"/>
                </a:lnTo>
                <a:lnTo>
                  <a:pt x="211251" y="422490"/>
                </a:lnTo>
                <a:lnTo>
                  <a:pt x="259686" y="416911"/>
                </a:lnTo>
                <a:lnTo>
                  <a:pt x="275238" y="411352"/>
                </a:lnTo>
                <a:lnTo>
                  <a:pt x="211251" y="411352"/>
                </a:lnTo>
                <a:lnTo>
                  <a:pt x="165368" y="406067"/>
                </a:lnTo>
                <a:lnTo>
                  <a:pt x="123248" y="391012"/>
                </a:lnTo>
                <a:lnTo>
                  <a:pt x="86092" y="367388"/>
                </a:lnTo>
                <a:lnTo>
                  <a:pt x="55102" y="336398"/>
                </a:lnTo>
                <a:lnTo>
                  <a:pt x="31478" y="299242"/>
                </a:lnTo>
                <a:lnTo>
                  <a:pt x="16423" y="257121"/>
                </a:lnTo>
                <a:lnTo>
                  <a:pt x="11137" y="211239"/>
                </a:lnTo>
                <a:lnTo>
                  <a:pt x="16423" y="165360"/>
                </a:lnTo>
                <a:lnTo>
                  <a:pt x="31478" y="123244"/>
                </a:lnTo>
                <a:lnTo>
                  <a:pt x="55102" y="86090"/>
                </a:lnTo>
                <a:lnTo>
                  <a:pt x="86092" y="55101"/>
                </a:lnTo>
                <a:lnTo>
                  <a:pt x="123248" y="31478"/>
                </a:lnTo>
                <a:lnTo>
                  <a:pt x="165368" y="16423"/>
                </a:lnTo>
                <a:lnTo>
                  <a:pt x="211251" y="11137"/>
                </a:lnTo>
                <a:lnTo>
                  <a:pt x="275235" y="11137"/>
                </a:lnTo>
                <a:lnTo>
                  <a:pt x="259686" y="5579"/>
                </a:lnTo>
                <a:lnTo>
                  <a:pt x="211251" y="0"/>
                </a:lnTo>
                <a:close/>
              </a:path>
              <a:path w="422909" h="422909">
                <a:moveTo>
                  <a:pt x="275235" y="11137"/>
                </a:moveTo>
                <a:lnTo>
                  <a:pt x="211251" y="11137"/>
                </a:lnTo>
                <a:lnTo>
                  <a:pt x="257129" y="16423"/>
                </a:lnTo>
                <a:lnTo>
                  <a:pt x="299246" y="31478"/>
                </a:lnTo>
                <a:lnTo>
                  <a:pt x="336400" y="55101"/>
                </a:lnTo>
                <a:lnTo>
                  <a:pt x="367389" y="86090"/>
                </a:lnTo>
                <a:lnTo>
                  <a:pt x="391012" y="123244"/>
                </a:lnTo>
                <a:lnTo>
                  <a:pt x="406067" y="165360"/>
                </a:lnTo>
                <a:lnTo>
                  <a:pt x="411353" y="211239"/>
                </a:lnTo>
                <a:lnTo>
                  <a:pt x="406067" y="257121"/>
                </a:lnTo>
                <a:lnTo>
                  <a:pt x="391012" y="299242"/>
                </a:lnTo>
                <a:lnTo>
                  <a:pt x="367389" y="336398"/>
                </a:lnTo>
                <a:lnTo>
                  <a:pt x="336400" y="367388"/>
                </a:lnTo>
                <a:lnTo>
                  <a:pt x="299246" y="391012"/>
                </a:lnTo>
                <a:lnTo>
                  <a:pt x="257129" y="406067"/>
                </a:lnTo>
                <a:lnTo>
                  <a:pt x="211251" y="411352"/>
                </a:lnTo>
                <a:lnTo>
                  <a:pt x="275238" y="411352"/>
                </a:lnTo>
                <a:lnTo>
                  <a:pt x="343370" y="376082"/>
                </a:lnTo>
                <a:lnTo>
                  <a:pt x="376083" y="343367"/>
                </a:lnTo>
                <a:lnTo>
                  <a:pt x="401019" y="304143"/>
                </a:lnTo>
                <a:lnTo>
                  <a:pt x="416911" y="259678"/>
                </a:lnTo>
                <a:lnTo>
                  <a:pt x="422490" y="211239"/>
                </a:lnTo>
                <a:lnTo>
                  <a:pt x="416911" y="162808"/>
                </a:lnTo>
                <a:lnTo>
                  <a:pt x="401019" y="118347"/>
                </a:lnTo>
                <a:lnTo>
                  <a:pt x="376083" y="79125"/>
                </a:lnTo>
                <a:lnTo>
                  <a:pt x="343370" y="46411"/>
                </a:lnTo>
                <a:lnTo>
                  <a:pt x="304148" y="21473"/>
                </a:lnTo>
                <a:lnTo>
                  <a:pt x="275235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90940" y="6927246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94" y="0"/>
                </a:moveTo>
                <a:lnTo>
                  <a:pt x="125025" y="6082"/>
                </a:lnTo>
                <a:lnTo>
                  <a:pt x="84346" y="23248"/>
                </a:lnTo>
                <a:lnTo>
                  <a:pt x="49880" y="49874"/>
                </a:lnTo>
                <a:lnTo>
                  <a:pt x="23251" y="84337"/>
                </a:lnTo>
                <a:lnTo>
                  <a:pt x="6083" y="125014"/>
                </a:lnTo>
                <a:lnTo>
                  <a:pt x="0" y="170281"/>
                </a:lnTo>
                <a:lnTo>
                  <a:pt x="6083" y="215549"/>
                </a:lnTo>
                <a:lnTo>
                  <a:pt x="23251" y="256229"/>
                </a:lnTo>
                <a:lnTo>
                  <a:pt x="49880" y="290695"/>
                </a:lnTo>
                <a:lnTo>
                  <a:pt x="84346" y="317324"/>
                </a:lnTo>
                <a:lnTo>
                  <a:pt x="125025" y="334492"/>
                </a:lnTo>
                <a:lnTo>
                  <a:pt x="170294" y="340575"/>
                </a:lnTo>
                <a:lnTo>
                  <a:pt x="215561" y="334492"/>
                </a:lnTo>
                <a:lnTo>
                  <a:pt x="256238" y="317324"/>
                </a:lnTo>
                <a:lnTo>
                  <a:pt x="290701" y="290695"/>
                </a:lnTo>
                <a:lnTo>
                  <a:pt x="317327" y="256229"/>
                </a:lnTo>
                <a:lnTo>
                  <a:pt x="334493" y="215549"/>
                </a:lnTo>
                <a:lnTo>
                  <a:pt x="340575" y="170281"/>
                </a:lnTo>
                <a:lnTo>
                  <a:pt x="334493" y="125014"/>
                </a:lnTo>
                <a:lnTo>
                  <a:pt x="317327" y="84337"/>
                </a:lnTo>
                <a:lnTo>
                  <a:pt x="290701" y="49874"/>
                </a:lnTo>
                <a:lnTo>
                  <a:pt x="256238" y="23248"/>
                </a:lnTo>
                <a:lnTo>
                  <a:pt x="215561" y="6082"/>
                </a:lnTo>
                <a:lnTo>
                  <a:pt x="17029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53519" y="7016229"/>
            <a:ext cx="217286" cy="1528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72482" y="6886288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51" y="0"/>
                </a:moveTo>
                <a:lnTo>
                  <a:pt x="162812" y="5579"/>
                </a:lnTo>
                <a:lnTo>
                  <a:pt x="118346" y="21473"/>
                </a:lnTo>
                <a:lnTo>
                  <a:pt x="79122" y="46411"/>
                </a:lnTo>
                <a:lnTo>
                  <a:pt x="46408" y="79125"/>
                </a:lnTo>
                <a:lnTo>
                  <a:pt x="21471" y="118347"/>
                </a:lnTo>
                <a:lnTo>
                  <a:pt x="5579" y="162808"/>
                </a:lnTo>
                <a:lnTo>
                  <a:pt x="0" y="211239"/>
                </a:lnTo>
                <a:lnTo>
                  <a:pt x="5579" y="259678"/>
                </a:lnTo>
                <a:lnTo>
                  <a:pt x="21471" y="304143"/>
                </a:lnTo>
                <a:lnTo>
                  <a:pt x="46408" y="343367"/>
                </a:lnTo>
                <a:lnTo>
                  <a:pt x="79122" y="376082"/>
                </a:lnTo>
                <a:lnTo>
                  <a:pt x="118346" y="401019"/>
                </a:lnTo>
                <a:lnTo>
                  <a:pt x="162812" y="416911"/>
                </a:lnTo>
                <a:lnTo>
                  <a:pt x="211251" y="422490"/>
                </a:lnTo>
                <a:lnTo>
                  <a:pt x="259686" y="416911"/>
                </a:lnTo>
                <a:lnTo>
                  <a:pt x="275238" y="411352"/>
                </a:lnTo>
                <a:lnTo>
                  <a:pt x="211251" y="411352"/>
                </a:lnTo>
                <a:lnTo>
                  <a:pt x="165368" y="406067"/>
                </a:lnTo>
                <a:lnTo>
                  <a:pt x="123248" y="391012"/>
                </a:lnTo>
                <a:lnTo>
                  <a:pt x="86092" y="367388"/>
                </a:lnTo>
                <a:lnTo>
                  <a:pt x="55102" y="336398"/>
                </a:lnTo>
                <a:lnTo>
                  <a:pt x="31478" y="299242"/>
                </a:lnTo>
                <a:lnTo>
                  <a:pt x="16423" y="257121"/>
                </a:lnTo>
                <a:lnTo>
                  <a:pt x="11137" y="211239"/>
                </a:lnTo>
                <a:lnTo>
                  <a:pt x="16423" y="165360"/>
                </a:lnTo>
                <a:lnTo>
                  <a:pt x="31478" y="123244"/>
                </a:lnTo>
                <a:lnTo>
                  <a:pt x="55102" y="86090"/>
                </a:lnTo>
                <a:lnTo>
                  <a:pt x="86092" y="55101"/>
                </a:lnTo>
                <a:lnTo>
                  <a:pt x="123248" y="31478"/>
                </a:lnTo>
                <a:lnTo>
                  <a:pt x="165368" y="16423"/>
                </a:lnTo>
                <a:lnTo>
                  <a:pt x="211251" y="11137"/>
                </a:lnTo>
                <a:lnTo>
                  <a:pt x="275235" y="11137"/>
                </a:lnTo>
                <a:lnTo>
                  <a:pt x="259686" y="5579"/>
                </a:lnTo>
                <a:lnTo>
                  <a:pt x="211251" y="0"/>
                </a:lnTo>
                <a:close/>
              </a:path>
              <a:path w="422909" h="422909">
                <a:moveTo>
                  <a:pt x="275235" y="11137"/>
                </a:moveTo>
                <a:lnTo>
                  <a:pt x="211251" y="11137"/>
                </a:lnTo>
                <a:lnTo>
                  <a:pt x="257129" y="16423"/>
                </a:lnTo>
                <a:lnTo>
                  <a:pt x="299246" y="31478"/>
                </a:lnTo>
                <a:lnTo>
                  <a:pt x="336400" y="55101"/>
                </a:lnTo>
                <a:lnTo>
                  <a:pt x="367389" y="86090"/>
                </a:lnTo>
                <a:lnTo>
                  <a:pt x="391012" y="123244"/>
                </a:lnTo>
                <a:lnTo>
                  <a:pt x="406067" y="165360"/>
                </a:lnTo>
                <a:lnTo>
                  <a:pt x="411353" y="211239"/>
                </a:lnTo>
                <a:lnTo>
                  <a:pt x="406067" y="257121"/>
                </a:lnTo>
                <a:lnTo>
                  <a:pt x="391012" y="299242"/>
                </a:lnTo>
                <a:lnTo>
                  <a:pt x="367389" y="336398"/>
                </a:lnTo>
                <a:lnTo>
                  <a:pt x="336400" y="367388"/>
                </a:lnTo>
                <a:lnTo>
                  <a:pt x="299246" y="391012"/>
                </a:lnTo>
                <a:lnTo>
                  <a:pt x="257129" y="406067"/>
                </a:lnTo>
                <a:lnTo>
                  <a:pt x="211251" y="411352"/>
                </a:lnTo>
                <a:lnTo>
                  <a:pt x="275238" y="411352"/>
                </a:lnTo>
                <a:lnTo>
                  <a:pt x="343370" y="376082"/>
                </a:lnTo>
                <a:lnTo>
                  <a:pt x="376083" y="343367"/>
                </a:lnTo>
                <a:lnTo>
                  <a:pt x="401019" y="304143"/>
                </a:lnTo>
                <a:lnTo>
                  <a:pt x="416911" y="259678"/>
                </a:lnTo>
                <a:lnTo>
                  <a:pt x="422490" y="211239"/>
                </a:lnTo>
                <a:lnTo>
                  <a:pt x="416911" y="162808"/>
                </a:lnTo>
                <a:lnTo>
                  <a:pt x="401019" y="118347"/>
                </a:lnTo>
                <a:lnTo>
                  <a:pt x="376083" y="79125"/>
                </a:lnTo>
                <a:lnTo>
                  <a:pt x="343370" y="46411"/>
                </a:lnTo>
                <a:lnTo>
                  <a:pt x="304148" y="21473"/>
                </a:lnTo>
                <a:lnTo>
                  <a:pt x="275235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13439" y="6927246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94" y="0"/>
                </a:moveTo>
                <a:lnTo>
                  <a:pt x="125025" y="6082"/>
                </a:lnTo>
                <a:lnTo>
                  <a:pt x="84346" y="23248"/>
                </a:lnTo>
                <a:lnTo>
                  <a:pt x="49880" y="49874"/>
                </a:lnTo>
                <a:lnTo>
                  <a:pt x="23251" y="84337"/>
                </a:lnTo>
                <a:lnTo>
                  <a:pt x="6083" y="125014"/>
                </a:lnTo>
                <a:lnTo>
                  <a:pt x="0" y="170281"/>
                </a:lnTo>
                <a:lnTo>
                  <a:pt x="6083" y="215549"/>
                </a:lnTo>
                <a:lnTo>
                  <a:pt x="23251" y="256229"/>
                </a:lnTo>
                <a:lnTo>
                  <a:pt x="49880" y="290695"/>
                </a:lnTo>
                <a:lnTo>
                  <a:pt x="84346" y="317324"/>
                </a:lnTo>
                <a:lnTo>
                  <a:pt x="125025" y="334492"/>
                </a:lnTo>
                <a:lnTo>
                  <a:pt x="170294" y="340575"/>
                </a:lnTo>
                <a:lnTo>
                  <a:pt x="215557" y="334492"/>
                </a:lnTo>
                <a:lnTo>
                  <a:pt x="256232" y="317324"/>
                </a:lnTo>
                <a:lnTo>
                  <a:pt x="290696" y="290695"/>
                </a:lnTo>
                <a:lnTo>
                  <a:pt x="317324" y="256229"/>
                </a:lnTo>
                <a:lnTo>
                  <a:pt x="334492" y="215549"/>
                </a:lnTo>
                <a:lnTo>
                  <a:pt x="340575" y="170281"/>
                </a:lnTo>
                <a:lnTo>
                  <a:pt x="334492" y="125014"/>
                </a:lnTo>
                <a:lnTo>
                  <a:pt x="317324" y="84337"/>
                </a:lnTo>
                <a:lnTo>
                  <a:pt x="290696" y="49874"/>
                </a:lnTo>
                <a:lnTo>
                  <a:pt x="256232" y="23248"/>
                </a:lnTo>
                <a:lnTo>
                  <a:pt x="215557" y="6082"/>
                </a:lnTo>
                <a:lnTo>
                  <a:pt x="17029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82172" y="7006590"/>
            <a:ext cx="225019" cy="1771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94981" y="6886288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4" y="5579"/>
                </a:lnTo>
                <a:lnTo>
                  <a:pt x="118342" y="21473"/>
                </a:lnTo>
                <a:lnTo>
                  <a:pt x="79120" y="46411"/>
                </a:lnTo>
                <a:lnTo>
                  <a:pt x="46407" y="79125"/>
                </a:lnTo>
                <a:lnTo>
                  <a:pt x="21470" y="118347"/>
                </a:lnTo>
                <a:lnTo>
                  <a:pt x="5579" y="162808"/>
                </a:lnTo>
                <a:lnTo>
                  <a:pt x="0" y="211239"/>
                </a:lnTo>
                <a:lnTo>
                  <a:pt x="5579" y="259678"/>
                </a:lnTo>
                <a:lnTo>
                  <a:pt x="21470" y="304143"/>
                </a:lnTo>
                <a:lnTo>
                  <a:pt x="46407" y="343367"/>
                </a:lnTo>
                <a:lnTo>
                  <a:pt x="79120" y="376082"/>
                </a:lnTo>
                <a:lnTo>
                  <a:pt x="118342" y="401019"/>
                </a:lnTo>
                <a:lnTo>
                  <a:pt x="162804" y="416911"/>
                </a:lnTo>
                <a:lnTo>
                  <a:pt x="211239" y="422490"/>
                </a:lnTo>
                <a:lnTo>
                  <a:pt x="259678" y="416911"/>
                </a:lnTo>
                <a:lnTo>
                  <a:pt x="275231" y="411352"/>
                </a:lnTo>
                <a:lnTo>
                  <a:pt x="211239" y="411352"/>
                </a:lnTo>
                <a:lnTo>
                  <a:pt x="165360" y="406067"/>
                </a:lnTo>
                <a:lnTo>
                  <a:pt x="123244" y="391012"/>
                </a:lnTo>
                <a:lnTo>
                  <a:pt x="86090" y="367388"/>
                </a:lnTo>
                <a:lnTo>
                  <a:pt x="55101" y="336398"/>
                </a:lnTo>
                <a:lnTo>
                  <a:pt x="31478" y="299242"/>
                </a:lnTo>
                <a:lnTo>
                  <a:pt x="16423" y="257121"/>
                </a:lnTo>
                <a:lnTo>
                  <a:pt x="11137" y="211239"/>
                </a:lnTo>
                <a:lnTo>
                  <a:pt x="16423" y="165360"/>
                </a:lnTo>
                <a:lnTo>
                  <a:pt x="31478" y="123244"/>
                </a:lnTo>
                <a:lnTo>
                  <a:pt x="55101" y="86090"/>
                </a:lnTo>
                <a:lnTo>
                  <a:pt x="86090" y="55101"/>
                </a:lnTo>
                <a:lnTo>
                  <a:pt x="123244" y="31478"/>
                </a:lnTo>
                <a:lnTo>
                  <a:pt x="165360" y="16423"/>
                </a:lnTo>
                <a:lnTo>
                  <a:pt x="211239" y="11137"/>
                </a:lnTo>
                <a:lnTo>
                  <a:pt x="275228" y="11137"/>
                </a:lnTo>
                <a:lnTo>
                  <a:pt x="259678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28" y="11137"/>
                </a:moveTo>
                <a:lnTo>
                  <a:pt x="211239" y="11137"/>
                </a:lnTo>
                <a:lnTo>
                  <a:pt x="257121" y="16423"/>
                </a:lnTo>
                <a:lnTo>
                  <a:pt x="299242" y="31478"/>
                </a:lnTo>
                <a:lnTo>
                  <a:pt x="336398" y="55101"/>
                </a:lnTo>
                <a:lnTo>
                  <a:pt x="367388" y="86090"/>
                </a:lnTo>
                <a:lnTo>
                  <a:pt x="391012" y="123244"/>
                </a:lnTo>
                <a:lnTo>
                  <a:pt x="406067" y="165360"/>
                </a:lnTo>
                <a:lnTo>
                  <a:pt x="411353" y="211239"/>
                </a:lnTo>
                <a:lnTo>
                  <a:pt x="406067" y="257121"/>
                </a:lnTo>
                <a:lnTo>
                  <a:pt x="391012" y="299242"/>
                </a:lnTo>
                <a:lnTo>
                  <a:pt x="367388" y="336398"/>
                </a:lnTo>
                <a:lnTo>
                  <a:pt x="336398" y="367388"/>
                </a:lnTo>
                <a:lnTo>
                  <a:pt x="299242" y="391012"/>
                </a:lnTo>
                <a:lnTo>
                  <a:pt x="257121" y="406067"/>
                </a:lnTo>
                <a:lnTo>
                  <a:pt x="211239" y="411352"/>
                </a:lnTo>
                <a:lnTo>
                  <a:pt x="275231" y="411352"/>
                </a:lnTo>
                <a:lnTo>
                  <a:pt x="343367" y="376082"/>
                </a:lnTo>
                <a:lnTo>
                  <a:pt x="376082" y="343367"/>
                </a:lnTo>
                <a:lnTo>
                  <a:pt x="401019" y="304143"/>
                </a:lnTo>
                <a:lnTo>
                  <a:pt x="416911" y="259678"/>
                </a:lnTo>
                <a:lnTo>
                  <a:pt x="422490" y="211239"/>
                </a:lnTo>
                <a:lnTo>
                  <a:pt x="416911" y="162808"/>
                </a:lnTo>
                <a:lnTo>
                  <a:pt x="401019" y="118347"/>
                </a:lnTo>
                <a:lnTo>
                  <a:pt x="376082" y="79125"/>
                </a:lnTo>
                <a:lnTo>
                  <a:pt x="343367" y="46411"/>
                </a:lnTo>
                <a:lnTo>
                  <a:pt x="304143" y="21473"/>
                </a:lnTo>
                <a:lnTo>
                  <a:pt x="275228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35939" y="6927246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9"/>
                </a:lnTo>
                <a:lnTo>
                  <a:pt x="49874" y="290695"/>
                </a:lnTo>
                <a:lnTo>
                  <a:pt x="84337" y="317324"/>
                </a:lnTo>
                <a:lnTo>
                  <a:pt x="125014" y="334492"/>
                </a:lnTo>
                <a:lnTo>
                  <a:pt x="170281" y="340575"/>
                </a:lnTo>
                <a:lnTo>
                  <a:pt x="215549" y="334492"/>
                </a:lnTo>
                <a:lnTo>
                  <a:pt x="256229" y="317324"/>
                </a:lnTo>
                <a:lnTo>
                  <a:pt x="290695" y="290695"/>
                </a:lnTo>
                <a:lnTo>
                  <a:pt x="317324" y="256229"/>
                </a:lnTo>
                <a:lnTo>
                  <a:pt x="334492" y="215549"/>
                </a:lnTo>
                <a:lnTo>
                  <a:pt x="340575" y="170281"/>
                </a:lnTo>
                <a:lnTo>
                  <a:pt x="334492" y="125014"/>
                </a:lnTo>
                <a:lnTo>
                  <a:pt x="317324" y="84337"/>
                </a:lnTo>
                <a:lnTo>
                  <a:pt x="290695" y="49874"/>
                </a:lnTo>
                <a:lnTo>
                  <a:pt x="256229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52471" y="6956133"/>
            <a:ext cx="150439" cy="2401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7164834" y="6977200"/>
            <a:ext cx="1511300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/>
              <a:t>#SaferCommunities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03516" y="7024273"/>
            <a:ext cx="311785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25"/>
              </a:rPr>
              <a:t>info@navic.cloud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26"/>
              </a:rPr>
              <a:t>www.navic.cloud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NAVIC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(Pty)</a:t>
            </a:r>
            <a:r>
              <a:rPr sz="9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Ltd</a:t>
            </a:r>
            <a:endParaRPr sz="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03897" y="2607120"/>
            <a:ext cx="7178040" cy="389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Roboto"/>
                <a:cs typeface="Roboto"/>
              </a:rPr>
              <a:t>NAVIC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commits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honesty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fair </a:t>
            </a:r>
            <a:r>
              <a:rPr sz="1400" spc="-20" dirty="0">
                <a:solidFill>
                  <a:srgbClr val="FFFFFF"/>
                </a:solidFill>
                <a:latin typeface="Roboto"/>
                <a:cs typeface="Roboto"/>
              </a:rPr>
              <a:t>play,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adhere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business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technology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best practices, 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comply with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law specifically the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protection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of citizens’ rights. Should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you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feel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that 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we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have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failed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achieve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this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please contact us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immediately so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we can address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any</a:t>
            </a:r>
            <a:r>
              <a:rPr sz="14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issue.</a:t>
            </a:r>
            <a:endParaRPr sz="1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Delivering on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promise:</a:t>
            </a:r>
            <a:endParaRPr sz="1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310515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make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 sustainable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and meaningful</a:t>
            </a:r>
            <a:r>
              <a:rPr sz="14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impact.</a:t>
            </a:r>
            <a:endParaRPr sz="1400">
              <a:latin typeface="Roboto"/>
              <a:cs typeface="Roboto"/>
            </a:endParaRPr>
          </a:p>
          <a:p>
            <a:pPr marL="310515" marR="798830">
              <a:lnSpc>
                <a:spcPct val="148800"/>
              </a:lnSpc>
            </a:pP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Providing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most appropriate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solutions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using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technology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advancements. 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Continuously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improve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and secure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NAVIC.Cloud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the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complete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ecosystem. 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Provide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techniques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for the integration of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third-party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tools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services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that 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improve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ecosystem and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break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down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“data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silos” all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while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protecting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 data.</a:t>
            </a:r>
            <a:endParaRPr sz="1400">
              <a:latin typeface="Roboto"/>
              <a:cs typeface="Roboto"/>
            </a:endParaRPr>
          </a:p>
          <a:p>
            <a:pPr marL="310515" marR="942975">
              <a:lnSpc>
                <a:spcPct val="148800"/>
              </a:lnSpc>
            </a:pP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Remain diligent and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fierce protectors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NAVIC.Cloud </a:t>
            </a:r>
            <a:r>
              <a:rPr sz="1400" dirty="0">
                <a:solidFill>
                  <a:srgbClr val="FFFFFF"/>
                </a:solidFill>
                <a:latin typeface="Roboto"/>
                <a:cs typeface="Roboto"/>
              </a:rPr>
              <a:t>and the associate  data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we</a:t>
            </a:r>
            <a:r>
              <a:rPr sz="14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boto"/>
                <a:cs typeface="Roboto"/>
              </a:rPr>
              <a:t>manage.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5543" y="4137152"/>
            <a:ext cx="106171" cy="8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3299" y="4086032"/>
            <a:ext cx="185280" cy="185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5543" y="4450359"/>
            <a:ext cx="106171" cy="85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3299" y="4399241"/>
            <a:ext cx="185280" cy="185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5543" y="4763554"/>
            <a:ext cx="106171" cy="8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3299" y="4712438"/>
            <a:ext cx="185280" cy="185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5543" y="5076749"/>
            <a:ext cx="106171" cy="8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3299" y="5025634"/>
            <a:ext cx="185280" cy="185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5543" y="6027153"/>
            <a:ext cx="106171" cy="8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3299" y="5976038"/>
            <a:ext cx="185280" cy="185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96698" y="1474498"/>
            <a:ext cx="5579436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DD1D16"/>
                </a:solidFill>
                <a:latin typeface="Roboto"/>
                <a:cs typeface="Roboto"/>
              </a:rPr>
              <a:t>Our</a:t>
            </a:r>
            <a:r>
              <a:rPr sz="6000" b="1" spc="-85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6000" b="1" dirty="0">
                <a:solidFill>
                  <a:srgbClr val="DD1D16"/>
                </a:solidFill>
                <a:latin typeface="Roboto"/>
                <a:cs typeface="Roboto"/>
              </a:rPr>
              <a:t>mission</a:t>
            </a:r>
            <a:endParaRPr sz="6000" dirty="0">
              <a:latin typeface="Roboto"/>
              <a:cs typeface="Robo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55128" y="493916"/>
            <a:ext cx="537616" cy="301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1934" y="480073"/>
            <a:ext cx="990815" cy="3293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21927" y="493916"/>
            <a:ext cx="66433" cy="301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57550" y="493916"/>
            <a:ext cx="563905" cy="301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29339" y="888906"/>
            <a:ext cx="241681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N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ational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V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ehicle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I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ntelligence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C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loud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81665" y="494192"/>
            <a:ext cx="146926" cy="695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49993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0" y="5579"/>
                </a:lnTo>
                <a:lnTo>
                  <a:pt x="118336" y="21473"/>
                </a:lnTo>
                <a:lnTo>
                  <a:pt x="79115" y="46412"/>
                </a:lnTo>
                <a:lnTo>
                  <a:pt x="46403" y="79128"/>
                </a:lnTo>
                <a:lnTo>
                  <a:pt x="21468" y="118352"/>
                </a:lnTo>
                <a:lnTo>
                  <a:pt x="5578" y="162816"/>
                </a:lnTo>
                <a:lnTo>
                  <a:pt x="0" y="211251"/>
                </a:lnTo>
                <a:lnTo>
                  <a:pt x="5578" y="259686"/>
                </a:lnTo>
                <a:lnTo>
                  <a:pt x="21468" y="304148"/>
                </a:lnTo>
                <a:lnTo>
                  <a:pt x="46403" y="343370"/>
                </a:lnTo>
                <a:lnTo>
                  <a:pt x="79115" y="376083"/>
                </a:lnTo>
                <a:lnTo>
                  <a:pt x="118336" y="401019"/>
                </a:lnTo>
                <a:lnTo>
                  <a:pt x="162800" y="416911"/>
                </a:lnTo>
                <a:lnTo>
                  <a:pt x="211239" y="422490"/>
                </a:lnTo>
                <a:lnTo>
                  <a:pt x="259677" y="416911"/>
                </a:lnTo>
                <a:lnTo>
                  <a:pt x="275230" y="411353"/>
                </a:lnTo>
                <a:lnTo>
                  <a:pt x="211239" y="411353"/>
                </a:lnTo>
                <a:lnTo>
                  <a:pt x="165356" y="406067"/>
                </a:lnTo>
                <a:lnTo>
                  <a:pt x="123238" y="391012"/>
                </a:lnTo>
                <a:lnTo>
                  <a:pt x="86084" y="367389"/>
                </a:lnTo>
                <a:lnTo>
                  <a:pt x="55097" y="336400"/>
                </a:lnTo>
                <a:lnTo>
                  <a:pt x="31475" y="299246"/>
                </a:lnTo>
                <a:lnTo>
                  <a:pt x="16422" y="257129"/>
                </a:lnTo>
                <a:lnTo>
                  <a:pt x="11137" y="211251"/>
                </a:lnTo>
                <a:lnTo>
                  <a:pt x="16422" y="165368"/>
                </a:lnTo>
                <a:lnTo>
                  <a:pt x="31475" y="123248"/>
                </a:lnTo>
                <a:lnTo>
                  <a:pt x="55097" y="86092"/>
                </a:lnTo>
                <a:lnTo>
                  <a:pt x="86084" y="55102"/>
                </a:lnTo>
                <a:lnTo>
                  <a:pt x="123238" y="31478"/>
                </a:lnTo>
                <a:lnTo>
                  <a:pt x="165356" y="16423"/>
                </a:lnTo>
                <a:lnTo>
                  <a:pt x="211239" y="11137"/>
                </a:lnTo>
                <a:lnTo>
                  <a:pt x="275226" y="11137"/>
                </a:lnTo>
                <a:lnTo>
                  <a:pt x="259677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26" y="11137"/>
                </a:moveTo>
                <a:lnTo>
                  <a:pt x="211239" y="11137"/>
                </a:lnTo>
                <a:lnTo>
                  <a:pt x="257121" y="16423"/>
                </a:lnTo>
                <a:lnTo>
                  <a:pt x="299239" y="31478"/>
                </a:lnTo>
                <a:lnTo>
                  <a:pt x="336393" y="55102"/>
                </a:lnTo>
                <a:lnTo>
                  <a:pt x="367381" y="86092"/>
                </a:lnTo>
                <a:lnTo>
                  <a:pt x="391002" y="123248"/>
                </a:lnTo>
                <a:lnTo>
                  <a:pt x="406055" y="165368"/>
                </a:lnTo>
                <a:lnTo>
                  <a:pt x="411340" y="211251"/>
                </a:lnTo>
                <a:lnTo>
                  <a:pt x="406055" y="257129"/>
                </a:lnTo>
                <a:lnTo>
                  <a:pt x="391002" y="299246"/>
                </a:lnTo>
                <a:lnTo>
                  <a:pt x="367381" y="336400"/>
                </a:lnTo>
                <a:lnTo>
                  <a:pt x="336393" y="367389"/>
                </a:lnTo>
                <a:lnTo>
                  <a:pt x="299239" y="391012"/>
                </a:lnTo>
                <a:lnTo>
                  <a:pt x="257121" y="406067"/>
                </a:lnTo>
                <a:lnTo>
                  <a:pt x="211239" y="411353"/>
                </a:lnTo>
                <a:lnTo>
                  <a:pt x="275230" y="411353"/>
                </a:lnTo>
                <a:lnTo>
                  <a:pt x="343362" y="376083"/>
                </a:lnTo>
                <a:lnTo>
                  <a:pt x="376074" y="343370"/>
                </a:lnTo>
                <a:lnTo>
                  <a:pt x="401009" y="304148"/>
                </a:lnTo>
                <a:lnTo>
                  <a:pt x="416899" y="259686"/>
                </a:lnTo>
                <a:lnTo>
                  <a:pt x="422478" y="211251"/>
                </a:lnTo>
                <a:lnTo>
                  <a:pt x="416899" y="162816"/>
                </a:lnTo>
                <a:lnTo>
                  <a:pt x="401009" y="118352"/>
                </a:lnTo>
                <a:lnTo>
                  <a:pt x="376074" y="79128"/>
                </a:lnTo>
                <a:lnTo>
                  <a:pt x="343362" y="46412"/>
                </a:lnTo>
                <a:lnTo>
                  <a:pt x="304141" y="21473"/>
                </a:lnTo>
                <a:lnTo>
                  <a:pt x="275226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90951" y="6927243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3"/>
                </a:lnTo>
                <a:lnTo>
                  <a:pt x="84337" y="23251"/>
                </a:lnTo>
                <a:lnTo>
                  <a:pt x="49874" y="49880"/>
                </a:lnTo>
                <a:lnTo>
                  <a:pt x="23248" y="84346"/>
                </a:lnTo>
                <a:lnTo>
                  <a:pt x="6082" y="125025"/>
                </a:lnTo>
                <a:lnTo>
                  <a:pt x="0" y="170294"/>
                </a:lnTo>
                <a:lnTo>
                  <a:pt x="6082" y="215561"/>
                </a:lnTo>
                <a:lnTo>
                  <a:pt x="23248" y="256238"/>
                </a:lnTo>
                <a:lnTo>
                  <a:pt x="49874" y="290701"/>
                </a:lnTo>
                <a:lnTo>
                  <a:pt x="84337" y="317327"/>
                </a:lnTo>
                <a:lnTo>
                  <a:pt x="125014" y="334493"/>
                </a:lnTo>
                <a:lnTo>
                  <a:pt x="170281" y="340575"/>
                </a:lnTo>
                <a:lnTo>
                  <a:pt x="215549" y="334493"/>
                </a:lnTo>
                <a:lnTo>
                  <a:pt x="256225" y="317327"/>
                </a:lnTo>
                <a:lnTo>
                  <a:pt x="290688" y="290701"/>
                </a:lnTo>
                <a:lnTo>
                  <a:pt x="317314" y="256238"/>
                </a:lnTo>
                <a:lnTo>
                  <a:pt x="334480" y="215561"/>
                </a:lnTo>
                <a:lnTo>
                  <a:pt x="340563" y="170294"/>
                </a:lnTo>
                <a:lnTo>
                  <a:pt x="334480" y="125025"/>
                </a:lnTo>
                <a:lnTo>
                  <a:pt x="317314" y="84346"/>
                </a:lnTo>
                <a:lnTo>
                  <a:pt x="290688" y="49880"/>
                </a:lnTo>
                <a:lnTo>
                  <a:pt x="256225" y="23251"/>
                </a:lnTo>
                <a:lnTo>
                  <a:pt x="215549" y="6083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53527" y="7016226"/>
            <a:ext cx="217275" cy="1528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2479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51" y="0"/>
                </a:moveTo>
                <a:lnTo>
                  <a:pt x="162812" y="5579"/>
                </a:lnTo>
                <a:lnTo>
                  <a:pt x="118346" y="21473"/>
                </a:lnTo>
                <a:lnTo>
                  <a:pt x="79122" y="46412"/>
                </a:lnTo>
                <a:lnTo>
                  <a:pt x="46408" y="79128"/>
                </a:lnTo>
                <a:lnTo>
                  <a:pt x="21471" y="118352"/>
                </a:lnTo>
                <a:lnTo>
                  <a:pt x="5579" y="162816"/>
                </a:lnTo>
                <a:lnTo>
                  <a:pt x="0" y="211251"/>
                </a:lnTo>
                <a:lnTo>
                  <a:pt x="5579" y="259686"/>
                </a:lnTo>
                <a:lnTo>
                  <a:pt x="21471" y="304148"/>
                </a:lnTo>
                <a:lnTo>
                  <a:pt x="46408" y="343370"/>
                </a:lnTo>
                <a:lnTo>
                  <a:pt x="79122" y="376083"/>
                </a:lnTo>
                <a:lnTo>
                  <a:pt x="118346" y="401019"/>
                </a:lnTo>
                <a:lnTo>
                  <a:pt x="162812" y="416911"/>
                </a:lnTo>
                <a:lnTo>
                  <a:pt x="211251" y="422490"/>
                </a:lnTo>
                <a:lnTo>
                  <a:pt x="259686" y="416911"/>
                </a:lnTo>
                <a:lnTo>
                  <a:pt x="275238" y="411353"/>
                </a:lnTo>
                <a:lnTo>
                  <a:pt x="211251" y="411353"/>
                </a:lnTo>
                <a:lnTo>
                  <a:pt x="165369" y="406067"/>
                </a:lnTo>
                <a:lnTo>
                  <a:pt x="123251" y="391012"/>
                </a:lnTo>
                <a:lnTo>
                  <a:pt x="86097" y="367389"/>
                </a:lnTo>
                <a:lnTo>
                  <a:pt x="55109" y="336400"/>
                </a:lnTo>
                <a:lnTo>
                  <a:pt x="31488" y="299246"/>
                </a:lnTo>
                <a:lnTo>
                  <a:pt x="16435" y="257129"/>
                </a:lnTo>
                <a:lnTo>
                  <a:pt x="11150" y="211251"/>
                </a:lnTo>
                <a:lnTo>
                  <a:pt x="16435" y="165368"/>
                </a:lnTo>
                <a:lnTo>
                  <a:pt x="31488" y="123248"/>
                </a:lnTo>
                <a:lnTo>
                  <a:pt x="55109" y="86092"/>
                </a:lnTo>
                <a:lnTo>
                  <a:pt x="86097" y="55102"/>
                </a:lnTo>
                <a:lnTo>
                  <a:pt x="123251" y="31478"/>
                </a:lnTo>
                <a:lnTo>
                  <a:pt x="165369" y="16423"/>
                </a:lnTo>
                <a:lnTo>
                  <a:pt x="211251" y="11137"/>
                </a:lnTo>
                <a:lnTo>
                  <a:pt x="275235" y="11137"/>
                </a:lnTo>
                <a:lnTo>
                  <a:pt x="259686" y="5579"/>
                </a:lnTo>
                <a:lnTo>
                  <a:pt x="211251" y="0"/>
                </a:lnTo>
                <a:close/>
              </a:path>
              <a:path w="422909" h="422909">
                <a:moveTo>
                  <a:pt x="275235" y="11137"/>
                </a:moveTo>
                <a:lnTo>
                  <a:pt x="211251" y="11137"/>
                </a:lnTo>
                <a:lnTo>
                  <a:pt x="257129" y="16423"/>
                </a:lnTo>
                <a:lnTo>
                  <a:pt x="299246" y="31478"/>
                </a:lnTo>
                <a:lnTo>
                  <a:pt x="336400" y="55102"/>
                </a:lnTo>
                <a:lnTo>
                  <a:pt x="367389" y="86092"/>
                </a:lnTo>
                <a:lnTo>
                  <a:pt x="391012" y="123248"/>
                </a:lnTo>
                <a:lnTo>
                  <a:pt x="406067" y="165368"/>
                </a:lnTo>
                <a:lnTo>
                  <a:pt x="411353" y="211251"/>
                </a:lnTo>
                <a:lnTo>
                  <a:pt x="406067" y="257129"/>
                </a:lnTo>
                <a:lnTo>
                  <a:pt x="391012" y="299246"/>
                </a:lnTo>
                <a:lnTo>
                  <a:pt x="367389" y="336400"/>
                </a:lnTo>
                <a:lnTo>
                  <a:pt x="336400" y="367389"/>
                </a:lnTo>
                <a:lnTo>
                  <a:pt x="299246" y="391012"/>
                </a:lnTo>
                <a:lnTo>
                  <a:pt x="257129" y="406067"/>
                </a:lnTo>
                <a:lnTo>
                  <a:pt x="211251" y="411353"/>
                </a:lnTo>
                <a:lnTo>
                  <a:pt x="275238" y="411353"/>
                </a:lnTo>
                <a:lnTo>
                  <a:pt x="343370" y="376083"/>
                </a:lnTo>
                <a:lnTo>
                  <a:pt x="376083" y="343370"/>
                </a:lnTo>
                <a:lnTo>
                  <a:pt x="401019" y="304148"/>
                </a:lnTo>
                <a:lnTo>
                  <a:pt x="416911" y="259686"/>
                </a:lnTo>
                <a:lnTo>
                  <a:pt x="422490" y="211251"/>
                </a:lnTo>
                <a:lnTo>
                  <a:pt x="416911" y="162816"/>
                </a:lnTo>
                <a:lnTo>
                  <a:pt x="401019" y="118352"/>
                </a:lnTo>
                <a:lnTo>
                  <a:pt x="376083" y="79128"/>
                </a:lnTo>
                <a:lnTo>
                  <a:pt x="343370" y="46412"/>
                </a:lnTo>
                <a:lnTo>
                  <a:pt x="304148" y="21473"/>
                </a:lnTo>
                <a:lnTo>
                  <a:pt x="275235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13450" y="6927243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3"/>
                </a:lnTo>
                <a:lnTo>
                  <a:pt x="84337" y="23251"/>
                </a:lnTo>
                <a:lnTo>
                  <a:pt x="49874" y="49880"/>
                </a:lnTo>
                <a:lnTo>
                  <a:pt x="23248" y="84346"/>
                </a:lnTo>
                <a:lnTo>
                  <a:pt x="6082" y="125025"/>
                </a:lnTo>
                <a:lnTo>
                  <a:pt x="0" y="170294"/>
                </a:lnTo>
                <a:lnTo>
                  <a:pt x="6082" y="215561"/>
                </a:lnTo>
                <a:lnTo>
                  <a:pt x="23248" y="256238"/>
                </a:lnTo>
                <a:lnTo>
                  <a:pt x="49874" y="290701"/>
                </a:lnTo>
                <a:lnTo>
                  <a:pt x="84337" y="317327"/>
                </a:lnTo>
                <a:lnTo>
                  <a:pt x="125014" y="334493"/>
                </a:lnTo>
                <a:lnTo>
                  <a:pt x="170281" y="340575"/>
                </a:lnTo>
                <a:lnTo>
                  <a:pt x="215549" y="334493"/>
                </a:lnTo>
                <a:lnTo>
                  <a:pt x="256225" y="317327"/>
                </a:lnTo>
                <a:lnTo>
                  <a:pt x="290688" y="290701"/>
                </a:lnTo>
                <a:lnTo>
                  <a:pt x="317314" y="256238"/>
                </a:lnTo>
                <a:lnTo>
                  <a:pt x="334480" y="215561"/>
                </a:lnTo>
                <a:lnTo>
                  <a:pt x="340563" y="170294"/>
                </a:lnTo>
                <a:lnTo>
                  <a:pt x="334480" y="125025"/>
                </a:lnTo>
                <a:lnTo>
                  <a:pt x="317314" y="84346"/>
                </a:lnTo>
                <a:lnTo>
                  <a:pt x="290688" y="49880"/>
                </a:lnTo>
                <a:lnTo>
                  <a:pt x="256225" y="23251"/>
                </a:lnTo>
                <a:lnTo>
                  <a:pt x="215549" y="6083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82168" y="7006590"/>
            <a:ext cx="225153" cy="1771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94978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51" y="0"/>
                </a:moveTo>
                <a:lnTo>
                  <a:pt x="162812" y="5579"/>
                </a:lnTo>
                <a:lnTo>
                  <a:pt x="118346" y="21473"/>
                </a:lnTo>
                <a:lnTo>
                  <a:pt x="79122" y="46412"/>
                </a:lnTo>
                <a:lnTo>
                  <a:pt x="46408" y="79128"/>
                </a:lnTo>
                <a:lnTo>
                  <a:pt x="21471" y="118352"/>
                </a:lnTo>
                <a:lnTo>
                  <a:pt x="5579" y="162816"/>
                </a:lnTo>
                <a:lnTo>
                  <a:pt x="0" y="211251"/>
                </a:lnTo>
                <a:lnTo>
                  <a:pt x="5579" y="259686"/>
                </a:lnTo>
                <a:lnTo>
                  <a:pt x="21471" y="304148"/>
                </a:lnTo>
                <a:lnTo>
                  <a:pt x="46408" y="343370"/>
                </a:lnTo>
                <a:lnTo>
                  <a:pt x="79122" y="376083"/>
                </a:lnTo>
                <a:lnTo>
                  <a:pt x="118346" y="401019"/>
                </a:lnTo>
                <a:lnTo>
                  <a:pt x="162812" y="416911"/>
                </a:lnTo>
                <a:lnTo>
                  <a:pt x="211251" y="422490"/>
                </a:lnTo>
                <a:lnTo>
                  <a:pt x="259686" y="416911"/>
                </a:lnTo>
                <a:lnTo>
                  <a:pt x="275238" y="411353"/>
                </a:lnTo>
                <a:lnTo>
                  <a:pt x="211251" y="411353"/>
                </a:lnTo>
                <a:lnTo>
                  <a:pt x="165369" y="406067"/>
                </a:lnTo>
                <a:lnTo>
                  <a:pt x="123251" y="391012"/>
                </a:lnTo>
                <a:lnTo>
                  <a:pt x="86097" y="367389"/>
                </a:lnTo>
                <a:lnTo>
                  <a:pt x="55109" y="336400"/>
                </a:lnTo>
                <a:lnTo>
                  <a:pt x="31488" y="299246"/>
                </a:lnTo>
                <a:lnTo>
                  <a:pt x="16435" y="257129"/>
                </a:lnTo>
                <a:lnTo>
                  <a:pt x="11150" y="211251"/>
                </a:lnTo>
                <a:lnTo>
                  <a:pt x="16435" y="165368"/>
                </a:lnTo>
                <a:lnTo>
                  <a:pt x="31488" y="123248"/>
                </a:lnTo>
                <a:lnTo>
                  <a:pt x="55109" y="86092"/>
                </a:lnTo>
                <a:lnTo>
                  <a:pt x="86097" y="55102"/>
                </a:lnTo>
                <a:lnTo>
                  <a:pt x="123251" y="31478"/>
                </a:lnTo>
                <a:lnTo>
                  <a:pt x="165369" y="16423"/>
                </a:lnTo>
                <a:lnTo>
                  <a:pt x="211251" y="11137"/>
                </a:lnTo>
                <a:lnTo>
                  <a:pt x="275235" y="11137"/>
                </a:lnTo>
                <a:lnTo>
                  <a:pt x="259686" y="5579"/>
                </a:lnTo>
                <a:lnTo>
                  <a:pt x="211251" y="0"/>
                </a:lnTo>
                <a:close/>
              </a:path>
              <a:path w="422909" h="422909">
                <a:moveTo>
                  <a:pt x="275235" y="11137"/>
                </a:moveTo>
                <a:lnTo>
                  <a:pt x="211251" y="11137"/>
                </a:lnTo>
                <a:lnTo>
                  <a:pt x="257129" y="16423"/>
                </a:lnTo>
                <a:lnTo>
                  <a:pt x="299246" y="31478"/>
                </a:lnTo>
                <a:lnTo>
                  <a:pt x="336400" y="55102"/>
                </a:lnTo>
                <a:lnTo>
                  <a:pt x="367389" y="86092"/>
                </a:lnTo>
                <a:lnTo>
                  <a:pt x="391012" y="123248"/>
                </a:lnTo>
                <a:lnTo>
                  <a:pt x="406067" y="165368"/>
                </a:lnTo>
                <a:lnTo>
                  <a:pt x="411353" y="211251"/>
                </a:lnTo>
                <a:lnTo>
                  <a:pt x="406067" y="257129"/>
                </a:lnTo>
                <a:lnTo>
                  <a:pt x="391012" y="299246"/>
                </a:lnTo>
                <a:lnTo>
                  <a:pt x="367389" y="336400"/>
                </a:lnTo>
                <a:lnTo>
                  <a:pt x="336400" y="367389"/>
                </a:lnTo>
                <a:lnTo>
                  <a:pt x="299246" y="391012"/>
                </a:lnTo>
                <a:lnTo>
                  <a:pt x="257129" y="406067"/>
                </a:lnTo>
                <a:lnTo>
                  <a:pt x="211251" y="411353"/>
                </a:lnTo>
                <a:lnTo>
                  <a:pt x="275238" y="411353"/>
                </a:lnTo>
                <a:lnTo>
                  <a:pt x="343370" y="376083"/>
                </a:lnTo>
                <a:lnTo>
                  <a:pt x="376083" y="343370"/>
                </a:lnTo>
                <a:lnTo>
                  <a:pt x="401019" y="304148"/>
                </a:lnTo>
                <a:lnTo>
                  <a:pt x="416911" y="259686"/>
                </a:lnTo>
                <a:lnTo>
                  <a:pt x="422490" y="211251"/>
                </a:lnTo>
                <a:lnTo>
                  <a:pt x="416911" y="162816"/>
                </a:lnTo>
                <a:lnTo>
                  <a:pt x="401019" y="118352"/>
                </a:lnTo>
                <a:lnTo>
                  <a:pt x="376083" y="79128"/>
                </a:lnTo>
                <a:lnTo>
                  <a:pt x="343370" y="46412"/>
                </a:lnTo>
                <a:lnTo>
                  <a:pt x="304148" y="21473"/>
                </a:lnTo>
                <a:lnTo>
                  <a:pt x="275235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35947" y="6927243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3"/>
                </a:lnTo>
                <a:lnTo>
                  <a:pt x="84337" y="23251"/>
                </a:lnTo>
                <a:lnTo>
                  <a:pt x="49874" y="49880"/>
                </a:lnTo>
                <a:lnTo>
                  <a:pt x="23248" y="84346"/>
                </a:lnTo>
                <a:lnTo>
                  <a:pt x="6082" y="125025"/>
                </a:lnTo>
                <a:lnTo>
                  <a:pt x="0" y="170294"/>
                </a:lnTo>
                <a:lnTo>
                  <a:pt x="6082" y="215561"/>
                </a:lnTo>
                <a:lnTo>
                  <a:pt x="23248" y="256238"/>
                </a:lnTo>
                <a:lnTo>
                  <a:pt x="49874" y="290701"/>
                </a:lnTo>
                <a:lnTo>
                  <a:pt x="84337" y="317327"/>
                </a:lnTo>
                <a:lnTo>
                  <a:pt x="125014" y="334493"/>
                </a:lnTo>
                <a:lnTo>
                  <a:pt x="170281" y="340575"/>
                </a:lnTo>
                <a:lnTo>
                  <a:pt x="215549" y="334493"/>
                </a:lnTo>
                <a:lnTo>
                  <a:pt x="256225" y="317327"/>
                </a:lnTo>
                <a:lnTo>
                  <a:pt x="290688" y="290701"/>
                </a:lnTo>
                <a:lnTo>
                  <a:pt x="317314" y="256238"/>
                </a:lnTo>
                <a:lnTo>
                  <a:pt x="334480" y="215561"/>
                </a:lnTo>
                <a:lnTo>
                  <a:pt x="340563" y="170294"/>
                </a:lnTo>
                <a:lnTo>
                  <a:pt x="334480" y="125025"/>
                </a:lnTo>
                <a:lnTo>
                  <a:pt x="317314" y="84346"/>
                </a:lnTo>
                <a:lnTo>
                  <a:pt x="290688" y="49880"/>
                </a:lnTo>
                <a:lnTo>
                  <a:pt x="256225" y="23251"/>
                </a:lnTo>
                <a:lnTo>
                  <a:pt x="215549" y="6083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52467" y="6956130"/>
            <a:ext cx="150439" cy="2401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7164834" y="6977200"/>
            <a:ext cx="1511300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/>
              <a:t>#SaferCommunities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03516" y="7024273"/>
            <a:ext cx="311785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15"/>
              </a:rPr>
              <a:t>info@navic.cloud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16"/>
              </a:rPr>
              <a:t>www.navic.cloud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NAVIC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(Pty)</a:t>
            </a:r>
            <a:r>
              <a:rPr sz="9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Ltd</a:t>
            </a:r>
            <a:endParaRPr sz="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3983" y="3707955"/>
            <a:ext cx="106172" cy="85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733" y="3656830"/>
            <a:ext cx="185280" cy="185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3983" y="4021150"/>
            <a:ext cx="106172" cy="85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1733" y="3970033"/>
            <a:ext cx="185280" cy="185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3983" y="4334345"/>
            <a:ext cx="106172" cy="85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733" y="4283230"/>
            <a:ext cx="185280" cy="185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3983" y="4647539"/>
            <a:ext cx="106172" cy="85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733" y="4596426"/>
            <a:ext cx="185280" cy="1852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3983" y="4960747"/>
            <a:ext cx="106172" cy="85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733" y="4909634"/>
            <a:ext cx="185280" cy="185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99800" y="1314184"/>
            <a:ext cx="520409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DD1D16"/>
                </a:solidFill>
                <a:latin typeface="Roboto"/>
                <a:cs typeface="Roboto"/>
              </a:rPr>
              <a:t>The</a:t>
            </a:r>
            <a:r>
              <a:rPr sz="6000" b="1" spc="-80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6000" b="1" spc="-20" dirty="0">
                <a:solidFill>
                  <a:srgbClr val="DD1D16"/>
                </a:solidFill>
                <a:latin typeface="Roboto"/>
                <a:cs typeface="Roboto"/>
              </a:rPr>
              <a:t>core</a:t>
            </a:r>
            <a:endParaRPr sz="60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4505" marR="305435">
              <a:lnSpc>
                <a:spcPct val="125000"/>
              </a:lnSpc>
              <a:spcBef>
                <a:spcPts val="100"/>
              </a:spcBef>
            </a:pPr>
            <a:r>
              <a:rPr spc="-5" dirty="0"/>
              <a:t>Security </a:t>
            </a:r>
            <a:r>
              <a:rPr dirty="0"/>
              <a:t>is </a:t>
            </a:r>
            <a:r>
              <a:rPr spc="-5" dirty="0"/>
              <a:t>like mowing </a:t>
            </a:r>
            <a:r>
              <a:rPr dirty="0"/>
              <a:t>the lawn; the job is </a:t>
            </a:r>
            <a:r>
              <a:rPr spc="-5" dirty="0"/>
              <a:t>never finished. </a:t>
            </a:r>
            <a:r>
              <a:rPr dirty="0"/>
              <a:t>It is </a:t>
            </a:r>
            <a:r>
              <a:rPr spc="-5" dirty="0"/>
              <a:t>with </a:t>
            </a:r>
            <a:r>
              <a:rPr dirty="0"/>
              <a:t>that in </a:t>
            </a:r>
            <a:r>
              <a:rPr spc="-5" dirty="0"/>
              <a:t>mind </a:t>
            </a:r>
            <a:r>
              <a:rPr dirty="0"/>
              <a:t>that </a:t>
            </a:r>
            <a:r>
              <a:rPr spc="-5" dirty="0"/>
              <a:t>we continuously develop </a:t>
            </a:r>
            <a:r>
              <a:rPr dirty="0"/>
              <a:t>the next </a:t>
            </a:r>
            <a:r>
              <a:rPr spc="-5" dirty="0"/>
              <a:t>generation </a:t>
            </a:r>
            <a:r>
              <a:rPr dirty="0"/>
              <a:t>system and  </a:t>
            </a:r>
            <a:r>
              <a:rPr spc="-5" dirty="0"/>
              <a:t>structure with </a:t>
            </a:r>
            <a:r>
              <a:rPr dirty="0"/>
              <a:t>security and </a:t>
            </a:r>
            <a:r>
              <a:rPr spc="-5" dirty="0"/>
              <a:t>privacy </a:t>
            </a:r>
            <a:r>
              <a:rPr dirty="0"/>
              <a:t>as its </a:t>
            </a:r>
            <a:r>
              <a:rPr spc="-10" dirty="0"/>
              <a:t>core </a:t>
            </a:r>
            <a:r>
              <a:rPr spc="-5" dirty="0"/>
              <a:t>requirement </a:t>
            </a:r>
            <a:r>
              <a:rPr dirty="0"/>
              <a:t>such that </a:t>
            </a:r>
            <a:r>
              <a:rPr spc="-5" dirty="0"/>
              <a:t>we can </a:t>
            </a:r>
            <a:r>
              <a:rPr spc="-10" dirty="0"/>
              <a:t>move </a:t>
            </a:r>
            <a:r>
              <a:rPr spc="-5" dirty="0"/>
              <a:t>our PoPI Act compliant (Protection of Personal  </a:t>
            </a:r>
            <a:r>
              <a:rPr dirty="0"/>
              <a:t>Information) system </a:t>
            </a:r>
            <a:r>
              <a:rPr spc="-10" dirty="0"/>
              <a:t>to </a:t>
            </a:r>
            <a:r>
              <a:rPr spc="-5" dirty="0"/>
              <a:t>GDPR </a:t>
            </a:r>
            <a:r>
              <a:rPr dirty="0"/>
              <a:t>(Data </a:t>
            </a:r>
            <a:r>
              <a:rPr spc="-5" dirty="0"/>
              <a:t>Protection Act </a:t>
            </a:r>
            <a:r>
              <a:rPr spc="-10" dirty="0"/>
              <a:t>to </a:t>
            </a:r>
            <a:r>
              <a:rPr dirty="0"/>
              <a:t>the </a:t>
            </a:r>
            <a:r>
              <a:rPr spc="-5" dirty="0"/>
              <a:t>EU </a:t>
            </a:r>
            <a:r>
              <a:rPr spc="-10" dirty="0"/>
              <a:t>General </a:t>
            </a:r>
            <a:r>
              <a:rPr dirty="0"/>
              <a:t>Data </a:t>
            </a:r>
            <a:r>
              <a:rPr spc="-5" dirty="0"/>
              <a:t>Protection </a:t>
            </a:r>
            <a:r>
              <a:rPr dirty="0"/>
              <a:t>Regulation) </a:t>
            </a:r>
            <a:r>
              <a:rPr spc="-5" dirty="0"/>
              <a:t>compliance. </a:t>
            </a:r>
            <a:r>
              <a:rPr dirty="0"/>
              <a:t>Our </a:t>
            </a:r>
            <a:r>
              <a:rPr spc="-5" dirty="0"/>
              <a:t>approach </a:t>
            </a:r>
            <a:r>
              <a:rPr dirty="0"/>
              <a:t>sets the </a:t>
            </a:r>
            <a:r>
              <a:rPr spc="-5" dirty="0"/>
              <a:t>bar for  adherence </a:t>
            </a:r>
            <a:r>
              <a:rPr spc="-10" dirty="0"/>
              <a:t>to </a:t>
            </a:r>
            <a:r>
              <a:rPr spc="-5" dirty="0"/>
              <a:t>Standards </a:t>
            </a:r>
            <a:r>
              <a:rPr dirty="0"/>
              <a:t>and </a:t>
            </a:r>
            <a:r>
              <a:rPr spc="-5" dirty="0"/>
              <a:t>compliance</a:t>
            </a:r>
            <a:r>
              <a:rPr spc="0" dirty="0"/>
              <a:t> </a:t>
            </a:r>
            <a:r>
              <a:rPr dirty="0"/>
              <a:t>:</a:t>
            </a:r>
          </a:p>
          <a:p>
            <a:pPr marL="471805"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781685" marR="5080">
              <a:lnSpc>
                <a:spcPct val="148800"/>
              </a:lnSpc>
              <a:spcBef>
                <a:spcPts val="5"/>
              </a:spcBef>
            </a:pPr>
            <a:r>
              <a:rPr sz="1400" dirty="0"/>
              <a:t>Designed and supported </a:t>
            </a:r>
            <a:r>
              <a:rPr sz="1400" spc="-5" dirty="0"/>
              <a:t>by advanced Ai Algorithms </a:t>
            </a:r>
            <a:r>
              <a:rPr sz="1400" spc="-10" dirty="0"/>
              <a:t>to </a:t>
            </a:r>
            <a:r>
              <a:rPr sz="1400" spc="-5" dirty="0"/>
              <a:t>understand, </a:t>
            </a:r>
            <a:r>
              <a:rPr sz="1400" dirty="0"/>
              <a:t>learn and </a:t>
            </a:r>
            <a:r>
              <a:rPr sz="1400" spc="-10" dirty="0"/>
              <a:t>proactively </a:t>
            </a:r>
            <a:r>
              <a:rPr sz="1400" spc="-5" dirty="0"/>
              <a:t>manage </a:t>
            </a:r>
            <a:r>
              <a:rPr sz="1400" dirty="0"/>
              <a:t>and escalate incidents.  Intelligence </a:t>
            </a:r>
            <a:r>
              <a:rPr sz="1400" spc="-5" dirty="0"/>
              <a:t>driven </a:t>
            </a:r>
            <a:r>
              <a:rPr sz="1400" dirty="0"/>
              <a:t>and </a:t>
            </a:r>
            <a:r>
              <a:rPr sz="1400" spc="-5" dirty="0"/>
              <a:t>verified </a:t>
            </a:r>
            <a:r>
              <a:rPr sz="1400" dirty="0"/>
              <a:t>database</a:t>
            </a:r>
            <a:r>
              <a:rPr sz="1400" spc="0" dirty="0"/>
              <a:t> </a:t>
            </a:r>
            <a:r>
              <a:rPr sz="1400" spc="-5" dirty="0"/>
              <a:t>integration</a:t>
            </a:r>
            <a:endParaRPr sz="1400"/>
          </a:p>
          <a:p>
            <a:pPr marL="781685" marR="3149600">
              <a:lnSpc>
                <a:spcPct val="148800"/>
              </a:lnSpc>
            </a:pPr>
            <a:r>
              <a:rPr sz="1400" dirty="0"/>
              <a:t>Real time incident </a:t>
            </a:r>
            <a:r>
              <a:rPr sz="1400" spc="-5" dirty="0"/>
              <a:t>verification </a:t>
            </a:r>
            <a:r>
              <a:rPr sz="1400" dirty="0"/>
              <a:t>and distribution </a:t>
            </a:r>
            <a:r>
              <a:rPr sz="1400" spc="-10" dirty="0"/>
              <a:t>to </a:t>
            </a:r>
            <a:r>
              <a:rPr sz="1400" spc="-5" dirty="0"/>
              <a:t>business </a:t>
            </a:r>
            <a:r>
              <a:rPr sz="1400" dirty="0"/>
              <a:t>dependent </a:t>
            </a:r>
            <a:r>
              <a:rPr sz="1400" spc="-5" dirty="0"/>
              <a:t>operations  </a:t>
            </a:r>
            <a:r>
              <a:rPr sz="1400" dirty="0"/>
              <a:t>Alert information and </a:t>
            </a:r>
            <a:r>
              <a:rPr sz="1400" spc="-5" dirty="0"/>
              <a:t>escalation </a:t>
            </a:r>
            <a:r>
              <a:rPr sz="1400" dirty="0"/>
              <a:t>in line </a:t>
            </a:r>
            <a:r>
              <a:rPr sz="1400" spc="-5" dirty="0"/>
              <a:t>with </a:t>
            </a:r>
            <a:r>
              <a:rPr sz="1400" dirty="0"/>
              <a:t>data </a:t>
            </a:r>
            <a:r>
              <a:rPr sz="1400" spc="-10" dirty="0"/>
              <a:t>protection </a:t>
            </a:r>
            <a:r>
              <a:rPr sz="1400" dirty="0"/>
              <a:t>and POPI act  </a:t>
            </a:r>
            <a:r>
              <a:rPr sz="1400" spc="-5" dirty="0"/>
              <a:t>Innovation based hardware </a:t>
            </a:r>
            <a:r>
              <a:rPr sz="1400" dirty="0"/>
              <a:t>and </a:t>
            </a:r>
            <a:r>
              <a:rPr sz="1400" spc="-5" dirty="0"/>
              <a:t>software</a:t>
            </a:r>
            <a:r>
              <a:rPr sz="1400" spc="5" dirty="0"/>
              <a:t> </a:t>
            </a:r>
            <a:r>
              <a:rPr sz="1400" spc="-5" dirty="0"/>
              <a:t>integration</a:t>
            </a:r>
            <a:endParaRPr sz="1400"/>
          </a:p>
          <a:p>
            <a:pPr marL="471805"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535305" marR="478790">
              <a:lnSpc>
                <a:spcPct val="107200"/>
              </a:lnSpc>
            </a:pPr>
            <a:r>
              <a:rPr sz="1400" dirty="0"/>
              <a:t>The </a:t>
            </a:r>
            <a:r>
              <a:rPr sz="1400" spc="-5" dirty="0"/>
              <a:t>platform </a:t>
            </a:r>
            <a:r>
              <a:rPr sz="1400" dirty="0"/>
              <a:t>has </a:t>
            </a:r>
            <a:r>
              <a:rPr sz="1400" spc="-5" dirty="0"/>
              <a:t>been conceptualised </a:t>
            </a:r>
            <a:r>
              <a:rPr sz="1400" dirty="0"/>
              <a:t>and designed </a:t>
            </a:r>
            <a:r>
              <a:rPr sz="1400" spc="-10" dirty="0"/>
              <a:t>by </a:t>
            </a:r>
            <a:r>
              <a:rPr sz="1400" dirty="0"/>
              <a:t>the </a:t>
            </a:r>
            <a:r>
              <a:rPr sz="1400" spc="-5" dirty="0"/>
              <a:t>brightest minds with </a:t>
            </a:r>
            <a:r>
              <a:rPr sz="1400" dirty="0"/>
              <a:t>the </a:t>
            </a:r>
            <a:r>
              <a:rPr sz="1400" spc="-5" dirty="0"/>
              <a:t>goal of delivering </a:t>
            </a:r>
            <a:r>
              <a:rPr sz="1400" dirty="0"/>
              <a:t>a </a:t>
            </a:r>
            <a:r>
              <a:rPr sz="1400" spc="-5" dirty="0"/>
              <a:t>transactional,  </a:t>
            </a:r>
            <a:r>
              <a:rPr sz="1400" dirty="0"/>
              <a:t>trusted </a:t>
            </a:r>
            <a:r>
              <a:rPr sz="1400" spc="-5" dirty="0"/>
              <a:t>service </a:t>
            </a:r>
            <a:r>
              <a:rPr sz="1400" spc="-10" dirty="0"/>
              <a:t>to </a:t>
            </a:r>
            <a:r>
              <a:rPr sz="1400" spc="-5" dirty="0"/>
              <a:t>multiple sectors globally through integration into </a:t>
            </a:r>
            <a:r>
              <a:rPr sz="1400" dirty="0"/>
              <a:t>a </a:t>
            </a:r>
            <a:r>
              <a:rPr sz="1400" spc="-5" dirty="0"/>
              <a:t>secure real-time</a:t>
            </a:r>
            <a:r>
              <a:rPr sz="1400" spc="25" dirty="0"/>
              <a:t> </a:t>
            </a:r>
            <a:r>
              <a:rPr sz="1400" spc="-5" dirty="0"/>
              <a:t>environment.</a:t>
            </a:r>
            <a:endParaRPr sz="1400"/>
          </a:p>
        </p:txBody>
      </p:sp>
      <p:sp>
        <p:nvSpPr>
          <p:cNvPr id="15" name="object 15"/>
          <p:cNvSpPr/>
          <p:nvPr/>
        </p:nvSpPr>
        <p:spPr>
          <a:xfrm>
            <a:off x="7655141" y="493916"/>
            <a:ext cx="537590" cy="301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1934" y="480073"/>
            <a:ext cx="990815" cy="3293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21927" y="493916"/>
            <a:ext cx="66433" cy="3016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57563" y="493916"/>
            <a:ext cx="563879" cy="3016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29333" y="888906"/>
            <a:ext cx="241681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N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ational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V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ehicle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I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ntelligence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b="1" spc="0" dirty="0">
                <a:solidFill>
                  <a:srgbClr val="E00916"/>
                </a:solidFill>
                <a:latin typeface="Roboto"/>
                <a:cs typeface="Roboto"/>
              </a:rPr>
              <a:t>C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loud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81657" y="494192"/>
            <a:ext cx="146939" cy="695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49986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51" y="0"/>
                </a:moveTo>
                <a:lnTo>
                  <a:pt x="162812" y="5579"/>
                </a:lnTo>
                <a:lnTo>
                  <a:pt x="118346" y="21473"/>
                </a:lnTo>
                <a:lnTo>
                  <a:pt x="79122" y="46412"/>
                </a:lnTo>
                <a:lnTo>
                  <a:pt x="46408" y="79128"/>
                </a:lnTo>
                <a:lnTo>
                  <a:pt x="21471" y="118352"/>
                </a:lnTo>
                <a:lnTo>
                  <a:pt x="5579" y="162816"/>
                </a:lnTo>
                <a:lnTo>
                  <a:pt x="0" y="211251"/>
                </a:lnTo>
                <a:lnTo>
                  <a:pt x="5579" y="259686"/>
                </a:lnTo>
                <a:lnTo>
                  <a:pt x="21471" y="304148"/>
                </a:lnTo>
                <a:lnTo>
                  <a:pt x="46408" y="343370"/>
                </a:lnTo>
                <a:lnTo>
                  <a:pt x="79122" y="376083"/>
                </a:lnTo>
                <a:lnTo>
                  <a:pt x="118346" y="401019"/>
                </a:lnTo>
                <a:lnTo>
                  <a:pt x="162812" y="416911"/>
                </a:lnTo>
                <a:lnTo>
                  <a:pt x="211251" y="422490"/>
                </a:lnTo>
                <a:lnTo>
                  <a:pt x="259686" y="416911"/>
                </a:lnTo>
                <a:lnTo>
                  <a:pt x="275238" y="411353"/>
                </a:lnTo>
                <a:lnTo>
                  <a:pt x="211251" y="411353"/>
                </a:lnTo>
                <a:lnTo>
                  <a:pt x="165368" y="406067"/>
                </a:lnTo>
                <a:lnTo>
                  <a:pt x="123248" y="391012"/>
                </a:lnTo>
                <a:lnTo>
                  <a:pt x="86092" y="367389"/>
                </a:lnTo>
                <a:lnTo>
                  <a:pt x="55102" y="336400"/>
                </a:lnTo>
                <a:lnTo>
                  <a:pt x="31478" y="299246"/>
                </a:lnTo>
                <a:lnTo>
                  <a:pt x="16423" y="257129"/>
                </a:lnTo>
                <a:lnTo>
                  <a:pt x="11137" y="211251"/>
                </a:lnTo>
                <a:lnTo>
                  <a:pt x="16423" y="165368"/>
                </a:lnTo>
                <a:lnTo>
                  <a:pt x="31478" y="123248"/>
                </a:lnTo>
                <a:lnTo>
                  <a:pt x="55102" y="86092"/>
                </a:lnTo>
                <a:lnTo>
                  <a:pt x="86092" y="55102"/>
                </a:lnTo>
                <a:lnTo>
                  <a:pt x="123248" y="31478"/>
                </a:lnTo>
                <a:lnTo>
                  <a:pt x="165368" y="16423"/>
                </a:lnTo>
                <a:lnTo>
                  <a:pt x="211251" y="11137"/>
                </a:lnTo>
                <a:lnTo>
                  <a:pt x="275235" y="11137"/>
                </a:lnTo>
                <a:lnTo>
                  <a:pt x="259686" y="5579"/>
                </a:lnTo>
                <a:lnTo>
                  <a:pt x="211251" y="0"/>
                </a:lnTo>
                <a:close/>
              </a:path>
              <a:path w="422909" h="422909">
                <a:moveTo>
                  <a:pt x="275235" y="11137"/>
                </a:moveTo>
                <a:lnTo>
                  <a:pt x="211251" y="11137"/>
                </a:lnTo>
                <a:lnTo>
                  <a:pt x="257129" y="16423"/>
                </a:lnTo>
                <a:lnTo>
                  <a:pt x="299246" y="31478"/>
                </a:lnTo>
                <a:lnTo>
                  <a:pt x="336400" y="55102"/>
                </a:lnTo>
                <a:lnTo>
                  <a:pt x="367389" y="86092"/>
                </a:lnTo>
                <a:lnTo>
                  <a:pt x="391012" y="123248"/>
                </a:lnTo>
                <a:lnTo>
                  <a:pt x="406067" y="165368"/>
                </a:lnTo>
                <a:lnTo>
                  <a:pt x="411353" y="211251"/>
                </a:lnTo>
                <a:lnTo>
                  <a:pt x="406067" y="257129"/>
                </a:lnTo>
                <a:lnTo>
                  <a:pt x="391012" y="299246"/>
                </a:lnTo>
                <a:lnTo>
                  <a:pt x="367389" y="336400"/>
                </a:lnTo>
                <a:lnTo>
                  <a:pt x="336400" y="367389"/>
                </a:lnTo>
                <a:lnTo>
                  <a:pt x="299246" y="391012"/>
                </a:lnTo>
                <a:lnTo>
                  <a:pt x="257129" y="406067"/>
                </a:lnTo>
                <a:lnTo>
                  <a:pt x="211251" y="411353"/>
                </a:lnTo>
                <a:lnTo>
                  <a:pt x="275238" y="411353"/>
                </a:lnTo>
                <a:lnTo>
                  <a:pt x="343370" y="376083"/>
                </a:lnTo>
                <a:lnTo>
                  <a:pt x="376083" y="343370"/>
                </a:lnTo>
                <a:lnTo>
                  <a:pt x="401019" y="304148"/>
                </a:lnTo>
                <a:lnTo>
                  <a:pt x="416911" y="259686"/>
                </a:lnTo>
                <a:lnTo>
                  <a:pt x="422490" y="211251"/>
                </a:lnTo>
                <a:lnTo>
                  <a:pt x="416911" y="162816"/>
                </a:lnTo>
                <a:lnTo>
                  <a:pt x="401019" y="118352"/>
                </a:lnTo>
                <a:lnTo>
                  <a:pt x="376083" y="79128"/>
                </a:lnTo>
                <a:lnTo>
                  <a:pt x="343370" y="46412"/>
                </a:lnTo>
                <a:lnTo>
                  <a:pt x="304148" y="21473"/>
                </a:lnTo>
                <a:lnTo>
                  <a:pt x="275235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90944" y="6927243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94" y="0"/>
                </a:moveTo>
                <a:lnTo>
                  <a:pt x="125025" y="6083"/>
                </a:lnTo>
                <a:lnTo>
                  <a:pt x="84346" y="23251"/>
                </a:lnTo>
                <a:lnTo>
                  <a:pt x="49880" y="49880"/>
                </a:lnTo>
                <a:lnTo>
                  <a:pt x="23251" y="84346"/>
                </a:lnTo>
                <a:lnTo>
                  <a:pt x="6083" y="125025"/>
                </a:lnTo>
                <a:lnTo>
                  <a:pt x="0" y="170294"/>
                </a:lnTo>
                <a:lnTo>
                  <a:pt x="6083" y="215561"/>
                </a:lnTo>
                <a:lnTo>
                  <a:pt x="23251" y="256238"/>
                </a:lnTo>
                <a:lnTo>
                  <a:pt x="49880" y="290701"/>
                </a:lnTo>
                <a:lnTo>
                  <a:pt x="84346" y="317327"/>
                </a:lnTo>
                <a:lnTo>
                  <a:pt x="125025" y="334493"/>
                </a:lnTo>
                <a:lnTo>
                  <a:pt x="170294" y="340575"/>
                </a:lnTo>
                <a:lnTo>
                  <a:pt x="215557" y="334493"/>
                </a:lnTo>
                <a:lnTo>
                  <a:pt x="256232" y="317327"/>
                </a:lnTo>
                <a:lnTo>
                  <a:pt x="290696" y="290701"/>
                </a:lnTo>
                <a:lnTo>
                  <a:pt x="317324" y="256238"/>
                </a:lnTo>
                <a:lnTo>
                  <a:pt x="334492" y="215561"/>
                </a:lnTo>
                <a:lnTo>
                  <a:pt x="340575" y="170294"/>
                </a:lnTo>
                <a:lnTo>
                  <a:pt x="334492" y="125025"/>
                </a:lnTo>
                <a:lnTo>
                  <a:pt x="317324" y="84346"/>
                </a:lnTo>
                <a:lnTo>
                  <a:pt x="290696" y="49880"/>
                </a:lnTo>
                <a:lnTo>
                  <a:pt x="256232" y="23251"/>
                </a:lnTo>
                <a:lnTo>
                  <a:pt x="215557" y="6083"/>
                </a:lnTo>
                <a:lnTo>
                  <a:pt x="17029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53520" y="7016226"/>
            <a:ext cx="217286" cy="1528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2484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4" y="5579"/>
                </a:lnTo>
                <a:lnTo>
                  <a:pt x="118342" y="21473"/>
                </a:lnTo>
                <a:lnTo>
                  <a:pt x="79120" y="46412"/>
                </a:lnTo>
                <a:lnTo>
                  <a:pt x="46407" y="79128"/>
                </a:lnTo>
                <a:lnTo>
                  <a:pt x="21470" y="118352"/>
                </a:lnTo>
                <a:lnTo>
                  <a:pt x="5579" y="162816"/>
                </a:lnTo>
                <a:lnTo>
                  <a:pt x="0" y="211251"/>
                </a:lnTo>
                <a:lnTo>
                  <a:pt x="5579" y="259686"/>
                </a:lnTo>
                <a:lnTo>
                  <a:pt x="21470" y="304148"/>
                </a:lnTo>
                <a:lnTo>
                  <a:pt x="46407" y="343370"/>
                </a:lnTo>
                <a:lnTo>
                  <a:pt x="79120" y="376083"/>
                </a:lnTo>
                <a:lnTo>
                  <a:pt x="118342" y="401019"/>
                </a:lnTo>
                <a:lnTo>
                  <a:pt x="162804" y="416911"/>
                </a:lnTo>
                <a:lnTo>
                  <a:pt x="211239" y="422490"/>
                </a:lnTo>
                <a:lnTo>
                  <a:pt x="259678" y="416911"/>
                </a:lnTo>
                <a:lnTo>
                  <a:pt x="275232" y="411353"/>
                </a:lnTo>
                <a:lnTo>
                  <a:pt x="211239" y="411353"/>
                </a:lnTo>
                <a:lnTo>
                  <a:pt x="165360" y="406067"/>
                </a:lnTo>
                <a:lnTo>
                  <a:pt x="123244" y="391012"/>
                </a:lnTo>
                <a:lnTo>
                  <a:pt x="86090" y="367389"/>
                </a:lnTo>
                <a:lnTo>
                  <a:pt x="55101" y="336400"/>
                </a:lnTo>
                <a:lnTo>
                  <a:pt x="31478" y="299246"/>
                </a:lnTo>
                <a:lnTo>
                  <a:pt x="16423" y="257129"/>
                </a:lnTo>
                <a:lnTo>
                  <a:pt x="11137" y="211251"/>
                </a:lnTo>
                <a:lnTo>
                  <a:pt x="16423" y="165368"/>
                </a:lnTo>
                <a:lnTo>
                  <a:pt x="31478" y="123248"/>
                </a:lnTo>
                <a:lnTo>
                  <a:pt x="55101" y="86092"/>
                </a:lnTo>
                <a:lnTo>
                  <a:pt x="86090" y="55102"/>
                </a:lnTo>
                <a:lnTo>
                  <a:pt x="123244" y="31478"/>
                </a:lnTo>
                <a:lnTo>
                  <a:pt x="165360" y="16423"/>
                </a:lnTo>
                <a:lnTo>
                  <a:pt x="211239" y="11137"/>
                </a:lnTo>
                <a:lnTo>
                  <a:pt x="275228" y="11137"/>
                </a:lnTo>
                <a:lnTo>
                  <a:pt x="259678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28" y="11137"/>
                </a:moveTo>
                <a:lnTo>
                  <a:pt x="211239" y="11137"/>
                </a:lnTo>
                <a:lnTo>
                  <a:pt x="257121" y="16423"/>
                </a:lnTo>
                <a:lnTo>
                  <a:pt x="299242" y="31478"/>
                </a:lnTo>
                <a:lnTo>
                  <a:pt x="336398" y="55102"/>
                </a:lnTo>
                <a:lnTo>
                  <a:pt x="367388" y="86092"/>
                </a:lnTo>
                <a:lnTo>
                  <a:pt x="391012" y="123248"/>
                </a:lnTo>
                <a:lnTo>
                  <a:pt x="406067" y="165368"/>
                </a:lnTo>
                <a:lnTo>
                  <a:pt x="411353" y="211251"/>
                </a:lnTo>
                <a:lnTo>
                  <a:pt x="406067" y="257129"/>
                </a:lnTo>
                <a:lnTo>
                  <a:pt x="391012" y="299246"/>
                </a:lnTo>
                <a:lnTo>
                  <a:pt x="367388" y="336400"/>
                </a:lnTo>
                <a:lnTo>
                  <a:pt x="336398" y="367389"/>
                </a:lnTo>
                <a:lnTo>
                  <a:pt x="299242" y="391012"/>
                </a:lnTo>
                <a:lnTo>
                  <a:pt x="257121" y="406067"/>
                </a:lnTo>
                <a:lnTo>
                  <a:pt x="211239" y="411353"/>
                </a:lnTo>
                <a:lnTo>
                  <a:pt x="275232" y="411353"/>
                </a:lnTo>
                <a:lnTo>
                  <a:pt x="343367" y="376083"/>
                </a:lnTo>
                <a:lnTo>
                  <a:pt x="376082" y="343370"/>
                </a:lnTo>
                <a:lnTo>
                  <a:pt x="401019" y="304148"/>
                </a:lnTo>
                <a:lnTo>
                  <a:pt x="416911" y="259686"/>
                </a:lnTo>
                <a:lnTo>
                  <a:pt x="422490" y="211251"/>
                </a:lnTo>
                <a:lnTo>
                  <a:pt x="416911" y="162816"/>
                </a:lnTo>
                <a:lnTo>
                  <a:pt x="401019" y="118352"/>
                </a:lnTo>
                <a:lnTo>
                  <a:pt x="376082" y="79128"/>
                </a:lnTo>
                <a:lnTo>
                  <a:pt x="343367" y="46412"/>
                </a:lnTo>
                <a:lnTo>
                  <a:pt x="304143" y="21473"/>
                </a:lnTo>
                <a:lnTo>
                  <a:pt x="275228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13442" y="6927243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3"/>
                </a:lnTo>
                <a:lnTo>
                  <a:pt x="84337" y="23251"/>
                </a:lnTo>
                <a:lnTo>
                  <a:pt x="49874" y="49880"/>
                </a:lnTo>
                <a:lnTo>
                  <a:pt x="23248" y="84346"/>
                </a:lnTo>
                <a:lnTo>
                  <a:pt x="6082" y="125025"/>
                </a:lnTo>
                <a:lnTo>
                  <a:pt x="0" y="170294"/>
                </a:lnTo>
                <a:lnTo>
                  <a:pt x="6082" y="215561"/>
                </a:lnTo>
                <a:lnTo>
                  <a:pt x="23248" y="256238"/>
                </a:lnTo>
                <a:lnTo>
                  <a:pt x="49874" y="290701"/>
                </a:lnTo>
                <a:lnTo>
                  <a:pt x="84337" y="317327"/>
                </a:lnTo>
                <a:lnTo>
                  <a:pt x="125014" y="334493"/>
                </a:lnTo>
                <a:lnTo>
                  <a:pt x="170281" y="340575"/>
                </a:lnTo>
                <a:lnTo>
                  <a:pt x="215549" y="334493"/>
                </a:lnTo>
                <a:lnTo>
                  <a:pt x="256229" y="317327"/>
                </a:lnTo>
                <a:lnTo>
                  <a:pt x="290695" y="290701"/>
                </a:lnTo>
                <a:lnTo>
                  <a:pt x="317324" y="256238"/>
                </a:lnTo>
                <a:lnTo>
                  <a:pt x="334492" y="215561"/>
                </a:lnTo>
                <a:lnTo>
                  <a:pt x="340575" y="170294"/>
                </a:lnTo>
                <a:lnTo>
                  <a:pt x="334492" y="125025"/>
                </a:lnTo>
                <a:lnTo>
                  <a:pt x="317324" y="84346"/>
                </a:lnTo>
                <a:lnTo>
                  <a:pt x="290695" y="49880"/>
                </a:lnTo>
                <a:lnTo>
                  <a:pt x="256229" y="23251"/>
                </a:lnTo>
                <a:lnTo>
                  <a:pt x="215549" y="6083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82173" y="7006590"/>
            <a:ext cx="225139" cy="1771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94982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4" y="5579"/>
                </a:lnTo>
                <a:lnTo>
                  <a:pt x="118342" y="21473"/>
                </a:lnTo>
                <a:lnTo>
                  <a:pt x="79120" y="46412"/>
                </a:lnTo>
                <a:lnTo>
                  <a:pt x="46407" y="79128"/>
                </a:lnTo>
                <a:lnTo>
                  <a:pt x="21470" y="118352"/>
                </a:lnTo>
                <a:lnTo>
                  <a:pt x="5579" y="162816"/>
                </a:lnTo>
                <a:lnTo>
                  <a:pt x="0" y="211251"/>
                </a:lnTo>
                <a:lnTo>
                  <a:pt x="5579" y="259686"/>
                </a:lnTo>
                <a:lnTo>
                  <a:pt x="21470" y="304148"/>
                </a:lnTo>
                <a:lnTo>
                  <a:pt x="46407" y="343370"/>
                </a:lnTo>
                <a:lnTo>
                  <a:pt x="79120" y="376083"/>
                </a:lnTo>
                <a:lnTo>
                  <a:pt x="118342" y="401019"/>
                </a:lnTo>
                <a:lnTo>
                  <a:pt x="162804" y="416911"/>
                </a:lnTo>
                <a:lnTo>
                  <a:pt x="211239" y="422490"/>
                </a:lnTo>
                <a:lnTo>
                  <a:pt x="259678" y="416911"/>
                </a:lnTo>
                <a:lnTo>
                  <a:pt x="275232" y="411353"/>
                </a:lnTo>
                <a:lnTo>
                  <a:pt x="211239" y="411353"/>
                </a:lnTo>
                <a:lnTo>
                  <a:pt x="165360" y="406067"/>
                </a:lnTo>
                <a:lnTo>
                  <a:pt x="123244" y="391012"/>
                </a:lnTo>
                <a:lnTo>
                  <a:pt x="86090" y="367389"/>
                </a:lnTo>
                <a:lnTo>
                  <a:pt x="55101" y="336400"/>
                </a:lnTo>
                <a:lnTo>
                  <a:pt x="31478" y="299246"/>
                </a:lnTo>
                <a:lnTo>
                  <a:pt x="16423" y="257129"/>
                </a:lnTo>
                <a:lnTo>
                  <a:pt x="11137" y="211251"/>
                </a:lnTo>
                <a:lnTo>
                  <a:pt x="16423" y="165368"/>
                </a:lnTo>
                <a:lnTo>
                  <a:pt x="31478" y="123248"/>
                </a:lnTo>
                <a:lnTo>
                  <a:pt x="55101" y="86092"/>
                </a:lnTo>
                <a:lnTo>
                  <a:pt x="86090" y="55102"/>
                </a:lnTo>
                <a:lnTo>
                  <a:pt x="123244" y="31478"/>
                </a:lnTo>
                <a:lnTo>
                  <a:pt x="165360" y="16423"/>
                </a:lnTo>
                <a:lnTo>
                  <a:pt x="211239" y="11137"/>
                </a:lnTo>
                <a:lnTo>
                  <a:pt x="275228" y="11137"/>
                </a:lnTo>
                <a:lnTo>
                  <a:pt x="259678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28" y="11137"/>
                </a:moveTo>
                <a:lnTo>
                  <a:pt x="211239" y="11137"/>
                </a:lnTo>
                <a:lnTo>
                  <a:pt x="257121" y="16423"/>
                </a:lnTo>
                <a:lnTo>
                  <a:pt x="299239" y="31478"/>
                </a:lnTo>
                <a:lnTo>
                  <a:pt x="336393" y="55102"/>
                </a:lnTo>
                <a:lnTo>
                  <a:pt x="367381" y="86092"/>
                </a:lnTo>
                <a:lnTo>
                  <a:pt x="391002" y="123248"/>
                </a:lnTo>
                <a:lnTo>
                  <a:pt x="406055" y="165368"/>
                </a:lnTo>
                <a:lnTo>
                  <a:pt x="411340" y="211251"/>
                </a:lnTo>
                <a:lnTo>
                  <a:pt x="406055" y="257129"/>
                </a:lnTo>
                <a:lnTo>
                  <a:pt x="391002" y="299246"/>
                </a:lnTo>
                <a:lnTo>
                  <a:pt x="367381" y="336400"/>
                </a:lnTo>
                <a:lnTo>
                  <a:pt x="336393" y="367389"/>
                </a:lnTo>
                <a:lnTo>
                  <a:pt x="299239" y="391012"/>
                </a:lnTo>
                <a:lnTo>
                  <a:pt x="257121" y="406067"/>
                </a:lnTo>
                <a:lnTo>
                  <a:pt x="211239" y="411353"/>
                </a:lnTo>
                <a:lnTo>
                  <a:pt x="275232" y="411353"/>
                </a:lnTo>
                <a:lnTo>
                  <a:pt x="343367" y="376083"/>
                </a:lnTo>
                <a:lnTo>
                  <a:pt x="376082" y="343370"/>
                </a:lnTo>
                <a:lnTo>
                  <a:pt x="401019" y="304148"/>
                </a:lnTo>
                <a:lnTo>
                  <a:pt x="416911" y="259686"/>
                </a:lnTo>
                <a:lnTo>
                  <a:pt x="422490" y="211251"/>
                </a:lnTo>
                <a:lnTo>
                  <a:pt x="416911" y="162816"/>
                </a:lnTo>
                <a:lnTo>
                  <a:pt x="401019" y="118352"/>
                </a:lnTo>
                <a:lnTo>
                  <a:pt x="376082" y="79128"/>
                </a:lnTo>
                <a:lnTo>
                  <a:pt x="343367" y="46412"/>
                </a:lnTo>
                <a:lnTo>
                  <a:pt x="304143" y="21473"/>
                </a:lnTo>
                <a:lnTo>
                  <a:pt x="275228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35940" y="6927243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3"/>
                </a:lnTo>
                <a:lnTo>
                  <a:pt x="84337" y="23251"/>
                </a:lnTo>
                <a:lnTo>
                  <a:pt x="49874" y="49880"/>
                </a:lnTo>
                <a:lnTo>
                  <a:pt x="23248" y="84346"/>
                </a:lnTo>
                <a:lnTo>
                  <a:pt x="6082" y="125025"/>
                </a:lnTo>
                <a:lnTo>
                  <a:pt x="0" y="170294"/>
                </a:lnTo>
                <a:lnTo>
                  <a:pt x="6082" y="215561"/>
                </a:lnTo>
                <a:lnTo>
                  <a:pt x="23248" y="256238"/>
                </a:lnTo>
                <a:lnTo>
                  <a:pt x="49874" y="290701"/>
                </a:lnTo>
                <a:lnTo>
                  <a:pt x="84337" y="317327"/>
                </a:lnTo>
                <a:lnTo>
                  <a:pt x="125014" y="334493"/>
                </a:lnTo>
                <a:lnTo>
                  <a:pt x="170281" y="340575"/>
                </a:lnTo>
                <a:lnTo>
                  <a:pt x="215549" y="334493"/>
                </a:lnTo>
                <a:lnTo>
                  <a:pt x="256225" y="317327"/>
                </a:lnTo>
                <a:lnTo>
                  <a:pt x="290688" y="290701"/>
                </a:lnTo>
                <a:lnTo>
                  <a:pt x="317314" y="256238"/>
                </a:lnTo>
                <a:lnTo>
                  <a:pt x="334480" y="215561"/>
                </a:lnTo>
                <a:lnTo>
                  <a:pt x="340563" y="170294"/>
                </a:lnTo>
                <a:lnTo>
                  <a:pt x="334480" y="125025"/>
                </a:lnTo>
                <a:lnTo>
                  <a:pt x="317314" y="84346"/>
                </a:lnTo>
                <a:lnTo>
                  <a:pt x="290688" y="49880"/>
                </a:lnTo>
                <a:lnTo>
                  <a:pt x="256225" y="23251"/>
                </a:lnTo>
                <a:lnTo>
                  <a:pt x="215549" y="6083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52473" y="6956130"/>
            <a:ext cx="150439" cy="2401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7164834" y="6977200"/>
            <a:ext cx="1511300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/>
              <a:t>#SaferCommunities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03516" y="7024273"/>
            <a:ext cx="311785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18"/>
              </a:rPr>
              <a:t>info@navic.cloud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19"/>
              </a:rPr>
              <a:t>www.navic.cloud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NAVIC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(Pty)</a:t>
            </a:r>
            <a:r>
              <a:rPr sz="9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Ltd</a:t>
            </a:r>
            <a:endParaRPr sz="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797" y="4445090"/>
            <a:ext cx="22555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All encrypted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data is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untampered 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securely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stored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on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Navic 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Cloud.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Access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depends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on users  credentials.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797" y="952642"/>
            <a:ext cx="4462780" cy="328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DD1D16"/>
                </a:solidFill>
                <a:latin typeface="Roboto"/>
                <a:cs typeface="Roboto"/>
              </a:rPr>
              <a:t>How it</a:t>
            </a:r>
            <a:r>
              <a:rPr sz="6000" b="1" spc="-80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6000" b="1" dirty="0">
                <a:solidFill>
                  <a:srgbClr val="DD1D16"/>
                </a:solidFill>
                <a:latin typeface="Roboto"/>
                <a:cs typeface="Roboto"/>
              </a:rPr>
              <a:t>works</a:t>
            </a:r>
            <a:endParaRPr sz="6000">
              <a:latin typeface="Roboto"/>
              <a:cs typeface="Roboto"/>
            </a:endParaRPr>
          </a:p>
          <a:p>
            <a:pPr marL="12700" marR="2018664">
              <a:lnSpc>
                <a:spcPct val="125000"/>
              </a:lnSpc>
              <a:spcBef>
                <a:spcPts val="4100"/>
              </a:spcBef>
            </a:pP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NAVIC’s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technology and 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investigations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tools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are deployed 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nationally in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residential,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commercial 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Law-Enforcement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structures:  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NAVIC’s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ANPR works by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analyzing  the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camera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data,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which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is then 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processed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through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 series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of 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intelligent algorithms /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ai.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90828" y="5044617"/>
            <a:ext cx="403225" cy="194310"/>
          </a:xfrm>
          <a:custGeom>
            <a:avLst/>
            <a:gdLst/>
            <a:ahLst/>
            <a:cxnLst/>
            <a:rect l="l" t="t" r="r" b="b"/>
            <a:pathLst>
              <a:path w="403225" h="194310">
                <a:moveTo>
                  <a:pt x="403098" y="193954"/>
                </a:moveTo>
                <a:lnTo>
                  <a:pt x="0" y="193954"/>
                </a:lnTo>
                <a:lnTo>
                  <a:pt x="0" y="0"/>
                </a:lnTo>
                <a:lnTo>
                  <a:pt x="403098" y="0"/>
                </a:lnTo>
                <a:lnTo>
                  <a:pt x="403098" y="193954"/>
                </a:lnTo>
                <a:close/>
              </a:path>
            </a:pathLst>
          </a:custGeom>
          <a:solidFill>
            <a:srgbClr val="92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4441" y="5041760"/>
            <a:ext cx="403225" cy="194310"/>
          </a:xfrm>
          <a:custGeom>
            <a:avLst/>
            <a:gdLst/>
            <a:ahLst/>
            <a:cxnLst/>
            <a:rect l="l" t="t" r="r" b="b"/>
            <a:pathLst>
              <a:path w="403225" h="194310">
                <a:moveTo>
                  <a:pt x="403098" y="193954"/>
                </a:moveTo>
                <a:lnTo>
                  <a:pt x="0" y="193954"/>
                </a:lnTo>
                <a:lnTo>
                  <a:pt x="0" y="0"/>
                </a:lnTo>
                <a:lnTo>
                  <a:pt x="403098" y="0"/>
                </a:lnTo>
                <a:lnTo>
                  <a:pt x="403098" y="193954"/>
                </a:lnTo>
                <a:close/>
              </a:path>
            </a:pathLst>
          </a:custGeom>
          <a:solidFill>
            <a:srgbClr val="7E7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4043" y="5041760"/>
            <a:ext cx="403225" cy="194310"/>
          </a:xfrm>
          <a:custGeom>
            <a:avLst/>
            <a:gdLst/>
            <a:ahLst/>
            <a:cxnLst/>
            <a:rect l="l" t="t" r="r" b="b"/>
            <a:pathLst>
              <a:path w="403225" h="194310">
                <a:moveTo>
                  <a:pt x="403098" y="193954"/>
                </a:moveTo>
                <a:lnTo>
                  <a:pt x="0" y="193954"/>
                </a:lnTo>
                <a:lnTo>
                  <a:pt x="0" y="0"/>
                </a:lnTo>
                <a:lnTo>
                  <a:pt x="403098" y="0"/>
                </a:lnTo>
                <a:lnTo>
                  <a:pt x="403098" y="193954"/>
                </a:lnTo>
                <a:close/>
              </a:path>
            </a:pathLst>
          </a:custGeom>
          <a:solidFill>
            <a:srgbClr val="7E7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7656" y="5038902"/>
            <a:ext cx="403225" cy="194310"/>
          </a:xfrm>
          <a:custGeom>
            <a:avLst/>
            <a:gdLst/>
            <a:ahLst/>
            <a:cxnLst/>
            <a:rect l="l" t="t" r="r" b="b"/>
            <a:pathLst>
              <a:path w="403225" h="194310">
                <a:moveTo>
                  <a:pt x="403098" y="193954"/>
                </a:moveTo>
                <a:lnTo>
                  <a:pt x="0" y="193954"/>
                </a:lnTo>
                <a:lnTo>
                  <a:pt x="0" y="0"/>
                </a:lnTo>
                <a:lnTo>
                  <a:pt x="403098" y="0"/>
                </a:lnTo>
                <a:lnTo>
                  <a:pt x="403098" y="193954"/>
                </a:lnTo>
                <a:close/>
              </a:path>
            </a:pathLst>
          </a:custGeom>
          <a:solidFill>
            <a:srgbClr val="7E7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6390" y="4984676"/>
            <a:ext cx="325755" cy="55244"/>
          </a:xfrm>
          <a:custGeom>
            <a:avLst/>
            <a:gdLst/>
            <a:ahLst/>
            <a:cxnLst/>
            <a:rect l="l" t="t" r="r" b="b"/>
            <a:pathLst>
              <a:path w="325754" h="55245">
                <a:moveTo>
                  <a:pt x="292138" y="0"/>
                </a:moveTo>
                <a:lnTo>
                  <a:pt x="33273" y="0"/>
                </a:lnTo>
                <a:lnTo>
                  <a:pt x="0" y="55181"/>
                </a:lnTo>
                <a:lnTo>
                  <a:pt x="325412" y="55181"/>
                </a:lnTo>
                <a:lnTo>
                  <a:pt x="292138" y="0"/>
                </a:lnTo>
                <a:close/>
              </a:path>
            </a:pathLst>
          </a:custGeom>
          <a:solidFill>
            <a:srgbClr val="C5B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76581" y="4835893"/>
            <a:ext cx="229235" cy="151130"/>
          </a:xfrm>
          <a:custGeom>
            <a:avLst/>
            <a:gdLst/>
            <a:ahLst/>
            <a:cxnLst/>
            <a:rect l="l" t="t" r="r" b="b"/>
            <a:pathLst>
              <a:path w="229235" h="151129">
                <a:moveTo>
                  <a:pt x="228841" y="150799"/>
                </a:moveTo>
                <a:lnTo>
                  <a:pt x="0" y="150799"/>
                </a:lnTo>
                <a:lnTo>
                  <a:pt x="0" y="0"/>
                </a:lnTo>
                <a:lnTo>
                  <a:pt x="228841" y="0"/>
                </a:lnTo>
                <a:lnTo>
                  <a:pt x="228841" y="150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9345" y="4851069"/>
            <a:ext cx="203835" cy="120650"/>
          </a:xfrm>
          <a:custGeom>
            <a:avLst/>
            <a:gdLst/>
            <a:ahLst/>
            <a:cxnLst/>
            <a:rect l="l" t="t" r="r" b="b"/>
            <a:pathLst>
              <a:path w="203835" h="120650">
                <a:moveTo>
                  <a:pt x="203314" y="120434"/>
                </a:moveTo>
                <a:lnTo>
                  <a:pt x="0" y="120434"/>
                </a:lnTo>
                <a:lnTo>
                  <a:pt x="0" y="0"/>
                </a:lnTo>
                <a:lnTo>
                  <a:pt x="203314" y="0"/>
                </a:lnTo>
                <a:lnTo>
                  <a:pt x="203314" y="12043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55022" y="4993069"/>
            <a:ext cx="272415" cy="51435"/>
          </a:xfrm>
          <a:custGeom>
            <a:avLst/>
            <a:gdLst/>
            <a:ahLst/>
            <a:cxnLst/>
            <a:rect l="l" t="t" r="r" b="b"/>
            <a:pathLst>
              <a:path w="272414" h="51435">
                <a:moveTo>
                  <a:pt x="250405" y="0"/>
                </a:moveTo>
                <a:lnTo>
                  <a:pt x="21564" y="0"/>
                </a:lnTo>
                <a:lnTo>
                  <a:pt x="0" y="51066"/>
                </a:lnTo>
                <a:lnTo>
                  <a:pt x="271957" y="51066"/>
                </a:lnTo>
                <a:lnTo>
                  <a:pt x="250405" y="0"/>
                </a:lnTo>
                <a:close/>
              </a:path>
            </a:pathLst>
          </a:custGeom>
          <a:solidFill>
            <a:srgbClr val="002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79193" y="5000268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4" h="6985">
                <a:moveTo>
                  <a:pt x="18110" y="0"/>
                </a:moveTo>
                <a:lnTo>
                  <a:pt x="2628" y="0"/>
                </a:lnTo>
                <a:lnTo>
                  <a:pt x="0" y="6692"/>
                </a:lnTo>
                <a:lnTo>
                  <a:pt x="15849" y="6692"/>
                </a:lnTo>
                <a:lnTo>
                  <a:pt x="18110" y="0"/>
                </a:lnTo>
                <a:close/>
              </a:path>
            </a:pathLst>
          </a:custGeom>
          <a:solidFill>
            <a:srgbClr val="FF7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0355" y="5000268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17602" y="0"/>
                </a:moveTo>
                <a:lnTo>
                  <a:pt x="2120" y="0"/>
                </a:lnTo>
                <a:lnTo>
                  <a:pt x="0" y="6692"/>
                </a:lnTo>
                <a:lnTo>
                  <a:pt x="15836" y="6692"/>
                </a:lnTo>
                <a:lnTo>
                  <a:pt x="17602" y="0"/>
                </a:lnTo>
                <a:close/>
              </a:path>
            </a:pathLst>
          </a:custGeom>
          <a:solidFill>
            <a:srgbClr val="FF6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1481" y="5000268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7106" y="0"/>
                </a:moveTo>
                <a:lnTo>
                  <a:pt x="1625" y="0"/>
                </a:lnTo>
                <a:lnTo>
                  <a:pt x="0" y="6692"/>
                </a:lnTo>
                <a:lnTo>
                  <a:pt x="15849" y="6692"/>
                </a:lnTo>
                <a:lnTo>
                  <a:pt x="17106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2630" y="5000268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624" y="0"/>
                </a:moveTo>
                <a:lnTo>
                  <a:pt x="1130" y="0"/>
                </a:lnTo>
                <a:lnTo>
                  <a:pt x="0" y="6692"/>
                </a:lnTo>
                <a:lnTo>
                  <a:pt x="15849" y="6692"/>
                </a:lnTo>
                <a:lnTo>
                  <a:pt x="1662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3253" y="5000268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10" h="6985">
                <a:moveTo>
                  <a:pt x="16128" y="0"/>
                </a:moveTo>
                <a:lnTo>
                  <a:pt x="647" y="0"/>
                </a:lnTo>
                <a:lnTo>
                  <a:pt x="0" y="6692"/>
                </a:lnTo>
                <a:lnTo>
                  <a:pt x="15849" y="6692"/>
                </a:lnTo>
                <a:lnTo>
                  <a:pt x="1612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4402" y="5000268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152" y="0"/>
                </a:moveTo>
                <a:lnTo>
                  <a:pt x="0" y="6692"/>
                </a:lnTo>
                <a:lnTo>
                  <a:pt x="15849" y="6692"/>
                </a:lnTo>
                <a:lnTo>
                  <a:pt x="15633" y="0"/>
                </a:lnTo>
                <a:lnTo>
                  <a:pt x="152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05197" y="5000268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10" h="6985">
                <a:moveTo>
                  <a:pt x="15481" y="0"/>
                </a:moveTo>
                <a:lnTo>
                  <a:pt x="0" y="0"/>
                </a:lnTo>
                <a:lnTo>
                  <a:pt x="342" y="6692"/>
                </a:lnTo>
                <a:lnTo>
                  <a:pt x="16179" y="6692"/>
                </a:lnTo>
                <a:lnTo>
                  <a:pt x="154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25840" y="5000268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5481" y="0"/>
                </a:moveTo>
                <a:lnTo>
                  <a:pt x="0" y="0"/>
                </a:lnTo>
                <a:lnTo>
                  <a:pt x="850" y="6692"/>
                </a:lnTo>
                <a:lnTo>
                  <a:pt x="16687" y="6692"/>
                </a:lnTo>
                <a:lnTo>
                  <a:pt x="154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5414" y="5009434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8796" y="0"/>
                </a:moveTo>
                <a:lnTo>
                  <a:pt x="2806" y="0"/>
                </a:lnTo>
                <a:lnTo>
                  <a:pt x="0" y="7150"/>
                </a:lnTo>
                <a:lnTo>
                  <a:pt x="16395" y="7150"/>
                </a:lnTo>
                <a:lnTo>
                  <a:pt x="18796" y="0"/>
                </a:lnTo>
                <a:close/>
              </a:path>
            </a:pathLst>
          </a:custGeom>
          <a:solidFill>
            <a:srgbClr val="83F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97287" y="5009434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8249" y="0"/>
                </a:moveTo>
                <a:lnTo>
                  <a:pt x="2273" y="0"/>
                </a:lnTo>
                <a:lnTo>
                  <a:pt x="0" y="7150"/>
                </a:lnTo>
                <a:lnTo>
                  <a:pt x="16382" y="7150"/>
                </a:lnTo>
                <a:lnTo>
                  <a:pt x="1824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19125" y="5009434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741" y="0"/>
                </a:moveTo>
                <a:lnTo>
                  <a:pt x="1752" y="0"/>
                </a:lnTo>
                <a:lnTo>
                  <a:pt x="0" y="7150"/>
                </a:lnTo>
                <a:lnTo>
                  <a:pt x="16395" y="7150"/>
                </a:lnTo>
                <a:lnTo>
                  <a:pt x="17741" y="0"/>
                </a:lnTo>
                <a:close/>
              </a:path>
            </a:pathLst>
          </a:custGeom>
          <a:solidFill>
            <a:srgbClr val="5F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41000" y="5009434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195" y="0"/>
                </a:moveTo>
                <a:lnTo>
                  <a:pt x="1206" y="0"/>
                </a:lnTo>
                <a:lnTo>
                  <a:pt x="0" y="7150"/>
                </a:lnTo>
                <a:lnTo>
                  <a:pt x="16383" y="7150"/>
                </a:lnTo>
                <a:lnTo>
                  <a:pt x="1719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62310" y="5009434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6687" y="0"/>
                </a:moveTo>
                <a:lnTo>
                  <a:pt x="698" y="0"/>
                </a:lnTo>
                <a:lnTo>
                  <a:pt x="0" y="7150"/>
                </a:lnTo>
                <a:lnTo>
                  <a:pt x="16395" y="7150"/>
                </a:lnTo>
                <a:lnTo>
                  <a:pt x="1668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4171" y="5009434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154" y="0"/>
                </a:moveTo>
                <a:lnTo>
                  <a:pt x="177" y="0"/>
                </a:lnTo>
                <a:lnTo>
                  <a:pt x="0" y="7150"/>
                </a:lnTo>
                <a:lnTo>
                  <a:pt x="16383" y="7150"/>
                </a:lnTo>
                <a:lnTo>
                  <a:pt x="1615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05654" y="5009434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5989" y="0"/>
                </a:moveTo>
                <a:lnTo>
                  <a:pt x="0" y="0"/>
                </a:lnTo>
                <a:lnTo>
                  <a:pt x="368" y="7150"/>
                </a:lnTo>
                <a:lnTo>
                  <a:pt x="16751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6994" y="5009434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5989" y="0"/>
                </a:moveTo>
                <a:lnTo>
                  <a:pt x="0" y="0"/>
                </a:lnTo>
                <a:lnTo>
                  <a:pt x="889" y="7150"/>
                </a:lnTo>
                <a:lnTo>
                  <a:pt x="17284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71602" y="5018704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494" y="0"/>
                </a:moveTo>
                <a:lnTo>
                  <a:pt x="2984" y="0"/>
                </a:lnTo>
                <a:lnTo>
                  <a:pt x="0" y="7607"/>
                </a:lnTo>
                <a:lnTo>
                  <a:pt x="16929" y="7607"/>
                </a:lnTo>
                <a:lnTo>
                  <a:pt x="19494" y="0"/>
                </a:lnTo>
                <a:close/>
              </a:path>
            </a:pathLst>
          </a:custGeom>
          <a:solidFill>
            <a:srgbClr val="FFE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94186" y="5018704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8935" y="0"/>
                </a:moveTo>
                <a:lnTo>
                  <a:pt x="2425" y="0"/>
                </a:lnTo>
                <a:lnTo>
                  <a:pt x="0" y="7607"/>
                </a:lnTo>
                <a:lnTo>
                  <a:pt x="16929" y="7607"/>
                </a:lnTo>
                <a:lnTo>
                  <a:pt x="18935" y="0"/>
                </a:lnTo>
                <a:close/>
              </a:path>
            </a:pathLst>
          </a:custGeom>
          <a:solidFill>
            <a:srgbClr val="FF6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6761" y="5018704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8364" y="0"/>
                </a:moveTo>
                <a:lnTo>
                  <a:pt x="1854" y="0"/>
                </a:lnTo>
                <a:lnTo>
                  <a:pt x="0" y="7607"/>
                </a:lnTo>
                <a:lnTo>
                  <a:pt x="16916" y="7607"/>
                </a:lnTo>
                <a:lnTo>
                  <a:pt x="18364" y="0"/>
                </a:lnTo>
                <a:close/>
              </a:path>
            </a:pathLst>
          </a:custGeom>
          <a:solidFill>
            <a:srgbClr val="90E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39345" y="5018704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7805" y="0"/>
                </a:moveTo>
                <a:lnTo>
                  <a:pt x="1295" y="0"/>
                </a:lnTo>
                <a:lnTo>
                  <a:pt x="0" y="7607"/>
                </a:lnTo>
                <a:lnTo>
                  <a:pt x="16929" y="7607"/>
                </a:lnTo>
                <a:lnTo>
                  <a:pt x="1780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61356" y="5018704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259" y="0"/>
                </a:moveTo>
                <a:lnTo>
                  <a:pt x="749" y="0"/>
                </a:lnTo>
                <a:lnTo>
                  <a:pt x="0" y="7607"/>
                </a:lnTo>
                <a:lnTo>
                  <a:pt x="16929" y="7607"/>
                </a:lnTo>
                <a:lnTo>
                  <a:pt x="1725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3966" y="5018704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6662" y="0"/>
                </a:moveTo>
                <a:lnTo>
                  <a:pt x="165" y="0"/>
                </a:lnTo>
                <a:lnTo>
                  <a:pt x="0" y="7607"/>
                </a:lnTo>
                <a:lnTo>
                  <a:pt x="16916" y="7607"/>
                </a:lnTo>
                <a:lnTo>
                  <a:pt x="16662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06134" y="5018704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6497" y="0"/>
                </a:moveTo>
                <a:lnTo>
                  <a:pt x="0" y="0"/>
                </a:lnTo>
                <a:lnTo>
                  <a:pt x="393" y="7607"/>
                </a:lnTo>
                <a:lnTo>
                  <a:pt x="17310" y="7607"/>
                </a:lnTo>
                <a:lnTo>
                  <a:pt x="1649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28148" y="5018704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6510" y="0"/>
                </a:moveTo>
                <a:lnTo>
                  <a:pt x="0" y="0"/>
                </a:lnTo>
                <a:lnTo>
                  <a:pt x="965" y="7607"/>
                </a:lnTo>
                <a:lnTo>
                  <a:pt x="17894" y="7607"/>
                </a:lnTo>
                <a:lnTo>
                  <a:pt x="16510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67281" y="5029129"/>
            <a:ext cx="20320" cy="825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20294" y="0"/>
                </a:moveTo>
                <a:lnTo>
                  <a:pt x="3213" y="0"/>
                </a:lnTo>
                <a:lnTo>
                  <a:pt x="0" y="8178"/>
                </a:lnTo>
                <a:lnTo>
                  <a:pt x="17551" y="8178"/>
                </a:lnTo>
                <a:lnTo>
                  <a:pt x="2029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90694" y="5029129"/>
            <a:ext cx="19685" cy="8255"/>
          </a:xfrm>
          <a:custGeom>
            <a:avLst/>
            <a:gdLst/>
            <a:ahLst/>
            <a:cxnLst/>
            <a:rect l="l" t="t" r="r" b="b"/>
            <a:pathLst>
              <a:path w="19685" h="8254">
                <a:moveTo>
                  <a:pt x="19684" y="0"/>
                </a:moveTo>
                <a:lnTo>
                  <a:pt x="2603" y="0"/>
                </a:lnTo>
                <a:lnTo>
                  <a:pt x="0" y="8178"/>
                </a:lnTo>
                <a:lnTo>
                  <a:pt x="17538" y="8178"/>
                </a:lnTo>
                <a:lnTo>
                  <a:pt x="1968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14072" y="5029129"/>
            <a:ext cx="19685" cy="8255"/>
          </a:xfrm>
          <a:custGeom>
            <a:avLst/>
            <a:gdLst/>
            <a:ahLst/>
            <a:cxnLst/>
            <a:rect l="l" t="t" r="r" b="b"/>
            <a:pathLst>
              <a:path w="19685" h="8254">
                <a:moveTo>
                  <a:pt x="19075" y="0"/>
                </a:moveTo>
                <a:lnTo>
                  <a:pt x="1993" y="0"/>
                </a:lnTo>
                <a:lnTo>
                  <a:pt x="0" y="8178"/>
                </a:lnTo>
                <a:lnTo>
                  <a:pt x="17538" y="8178"/>
                </a:lnTo>
                <a:lnTo>
                  <a:pt x="19075" y="0"/>
                </a:lnTo>
                <a:close/>
              </a:path>
            </a:pathLst>
          </a:custGeom>
          <a:solidFill>
            <a:srgbClr val="FF6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37472" y="5029129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8478" y="0"/>
                </a:moveTo>
                <a:lnTo>
                  <a:pt x="1397" y="0"/>
                </a:lnTo>
                <a:lnTo>
                  <a:pt x="0" y="8178"/>
                </a:lnTo>
                <a:lnTo>
                  <a:pt x="17551" y="8178"/>
                </a:lnTo>
                <a:lnTo>
                  <a:pt x="1847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60301" y="502912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4" h="8254">
                <a:moveTo>
                  <a:pt x="17868" y="0"/>
                </a:moveTo>
                <a:lnTo>
                  <a:pt x="787" y="0"/>
                </a:lnTo>
                <a:lnTo>
                  <a:pt x="0" y="8178"/>
                </a:lnTo>
                <a:lnTo>
                  <a:pt x="17538" y="8178"/>
                </a:lnTo>
                <a:lnTo>
                  <a:pt x="1786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83701" y="5029129"/>
            <a:ext cx="17780" cy="8255"/>
          </a:xfrm>
          <a:custGeom>
            <a:avLst/>
            <a:gdLst/>
            <a:ahLst/>
            <a:cxnLst/>
            <a:rect l="l" t="t" r="r" b="b"/>
            <a:pathLst>
              <a:path w="17779" h="8254">
                <a:moveTo>
                  <a:pt x="17271" y="0"/>
                </a:moveTo>
                <a:lnTo>
                  <a:pt x="190" y="0"/>
                </a:lnTo>
                <a:lnTo>
                  <a:pt x="0" y="8178"/>
                </a:lnTo>
                <a:lnTo>
                  <a:pt x="17538" y="8178"/>
                </a:lnTo>
                <a:lnTo>
                  <a:pt x="1727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6660" y="502912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4" h="8254">
                <a:moveTo>
                  <a:pt x="17094" y="0"/>
                </a:moveTo>
                <a:lnTo>
                  <a:pt x="0" y="0"/>
                </a:lnTo>
                <a:lnTo>
                  <a:pt x="419" y="8178"/>
                </a:lnTo>
                <a:lnTo>
                  <a:pt x="17957" y="8178"/>
                </a:lnTo>
                <a:lnTo>
                  <a:pt x="1709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29463" y="5029129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081" y="0"/>
                </a:moveTo>
                <a:lnTo>
                  <a:pt x="0" y="0"/>
                </a:lnTo>
                <a:lnTo>
                  <a:pt x="1016" y="8178"/>
                </a:lnTo>
                <a:lnTo>
                  <a:pt x="18567" y="8178"/>
                </a:lnTo>
                <a:lnTo>
                  <a:pt x="170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67010" y="5000268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15481" y="0"/>
                </a:moveTo>
                <a:lnTo>
                  <a:pt x="0" y="0"/>
                </a:lnTo>
                <a:lnTo>
                  <a:pt x="1828" y="6692"/>
                </a:lnTo>
                <a:lnTo>
                  <a:pt x="17678" y="6692"/>
                </a:lnTo>
                <a:lnTo>
                  <a:pt x="15481" y="0"/>
                </a:lnTo>
                <a:close/>
              </a:path>
            </a:pathLst>
          </a:custGeom>
          <a:solidFill>
            <a:srgbClr val="90C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87664" y="5000268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4" h="6985">
                <a:moveTo>
                  <a:pt x="15494" y="0"/>
                </a:moveTo>
                <a:lnTo>
                  <a:pt x="0" y="0"/>
                </a:lnTo>
                <a:lnTo>
                  <a:pt x="2336" y="6692"/>
                </a:lnTo>
                <a:lnTo>
                  <a:pt x="18186" y="6692"/>
                </a:lnTo>
                <a:lnTo>
                  <a:pt x="15494" y="0"/>
                </a:lnTo>
                <a:close/>
              </a:path>
            </a:pathLst>
          </a:custGeom>
          <a:solidFill>
            <a:srgbClr val="FF8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69514" y="5009434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5989" y="0"/>
                </a:moveTo>
                <a:lnTo>
                  <a:pt x="0" y="0"/>
                </a:lnTo>
                <a:lnTo>
                  <a:pt x="1955" y="7150"/>
                </a:lnTo>
                <a:lnTo>
                  <a:pt x="18351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CFF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90853" y="5009434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5989" y="0"/>
                </a:moveTo>
                <a:lnTo>
                  <a:pt x="0" y="0"/>
                </a:lnTo>
                <a:lnTo>
                  <a:pt x="2476" y="7150"/>
                </a:lnTo>
                <a:lnTo>
                  <a:pt x="18872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FFE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72051" y="5018704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6510" y="0"/>
                </a:moveTo>
                <a:lnTo>
                  <a:pt x="0" y="0"/>
                </a:lnTo>
                <a:lnTo>
                  <a:pt x="2082" y="7607"/>
                </a:lnTo>
                <a:lnTo>
                  <a:pt x="19011" y="7607"/>
                </a:lnTo>
                <a:lnTo>
                  <a:pt x="16510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94065" y="5018704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6510" y="0"/>
                </a:moveTo>
                <a:lnTo>
                  <a:pt x="0" y="0"/>
                </a:lnTo>
                <a:lnTo>
                  <a:pt x="2654" y="7607"/>
                </a:lnTo>
                <a:lnTo>
                  <a:pt x="19583" y="7607"/>
                </a:lnTo>
                <a:lnTo>
                  <a:pt x="16510" y="0"/>
                </a:lnTo>
                <a:close/>
              </a:path>
            </a:pathLst>
          </a:custGeom>
          <a:solidFill>
            <a:srgbClr val="3EF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74897" y="5029129"/>
            <a:ext cx="20320" cy="825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17081" y="0"/>
                </a:moveTo>
                <a:lnTo>
                  <a:pt x="0" y="0"/>
                </a:lnTo>
                <a:lnTo>
                  <a:pt x="2235" y="8178"/>
                </a:lnTo>
                <a:lnTo>
                  <a:pt x="19773" y="8178"/>
                </a:lnTo>
                <a:lnTo>
                  <a:pt x="17081" y="0"/>
                </a:lnTo>
                <a:close/>
              </a:path>
            </a:pathLst>
          </a:custGeom>
          <a:solidFill>
            <a:srgbClr val="CFFF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97700" y="5029129"/>
            <a:ext cx="20955" cy="8255"/>
          </a:xfrm>
          <a:custGeom>
            <a:avLst/>
            <a:gdLst/>
            <a:ahLst/>
            <a:cxnLst/>
            <a:rect l="l" t="t" r="r" b="b"/>
            <a:pathLst>
              <a:path w="20954" h="8254">
                <a:moveTo>
                  <a:pt x="17081" y="0"/>
                </a:moveTo>
                <a:lnTo>
                  <a:pt x="0" y="0"/>
                </a:lnTo>
                <a:lnTo>
                  <a:pt x="2832" y="8178"/>
                </a:lnTo>
                <a:lnTo>
                  <a:pt x="20383" y="8178"/>
                </a:lnTo>
                <a:lnTo>
                  <a:pt x="170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77496" y="4983200"/>
            <a:ext cx="27305" cy="12700"/>
          </a:xfrm>
          <a:custGeom>
            <a:avLst/>
            <a:gdLst/>
            <a:ahLst/>
            <a:cxnLst/>
            <a:rect l="l" t="t" r="r" b="b"/>
            <a:pathLst>
              <a:path w="27304" h="12700">
                <a:moveTo>
                  <a:pt x="0" y="12280"/>
                </a:moveTo>
                <a:lnTo>
                  <a:pt x="27025" y="12280"/>
                </a:lnTo>
                <a:lnTo>
                  <a:pt x="27025" y="0"/>
                </a:lnTo>
                <a:lnTo>
                  <a:pt x="0" y="0"/>
                </a:lnTo>
                <a:lnTo>
                  <a:pt x="0" y="12280"/>
                </a:lnTo>
                <a:close/>
              </a:path>
            </a:pathLst>
          </a:custGeom>
          <a:solidFill>
            <a:srgbClr val="002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79198" y="4899126"/>
            <a:ext cx="3175" cy="27940"/>
          </a:xfrm>
          <a:custGeom>
            <a:avLst/>
            <a:gdLst/>
            <a:ahLst/>
            <a:cxnLst/>
            <a:rect l="l" t="t" r="r" b="b"/>
            <a:pathLst>
              <a:path w="3175" h="27939">
                <a:moveTo>
                  <a:pt x="0" y="27698"/>
                </a:moveTo>
                <a:lnTo>
                  <a:pt x="2806" y="27698"/>
                </a:lnTo>
                <a:lnTo>
                  <a:pt x="2806" y="0"/>
                </a:lnTo>
                <a:lnTo>
                  <a:pt x="0" y="0"/>
                </a:lnTo>
                <a:lnTo>
                  <a:pt x="0" y="27698"/>
                </a:lnTo>
                <a:close/>
              </a:path>
            </a:pathLst>
          </a:custGeom>
          <a:solidFill>
            <a:srgbClr val="848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00292" y="4899126"/>
            <a:ext cx="3175" cy="27940"/>
          </a:xfrm>
          <a:custGeom>
            <a:avLst/>
            <a:gdLst/>
            <a:ahLst/>
            <a:cxnLst/>
            <a:rect l="l" t="t" r="r" b="b"/>
            <a:pathLst>
              <a:path w="3175" h="27939">
                <a:moveTo>
                  <a:pt x="0" y="27698"/>
                </a:moveTo>
                <a:lnTo>
                  <a:pt x="2806" y="27698"/>
                </a:lnTo>
                <a:lnTo>
                  <a:pt x="2806" y="0"/>
                </a:lnTo>
                <a:lnTo>
                  <a:pt x="0" y="0"/>
                </a:lnTo>
                <a:lnTo>
                  <a:pt x="0" y="27698"/>
                </a:lnTo>
                <a:close/>
              </a:path>
            </a:pathLst>
          </a:custGeom>
          <a:solidFill>
            <a:srgbClr val="848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84694" y="498030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451" y="0"/>
                </a:moveTo>
                <a:lnTo>
                  <a:pt x="711" y="0"/>
                </a:lnTo>
                <a:lnTo>
                  <a:pt x="0" y="711"/>
                </a:lnTo>
                <a:lnTo>
                  <a:pt x="0" y="2451"/>
                </a:lnTo>
                <a:lnTo>
                  <a:pt x="711" y="3162"/>
                </a:lnTo>
                <a:lnTo>
                  <a:pt x="2451" y="3162"/>
                </a:lnTo>
                <a:lnTo>
                  <a:pt x="3162" y="2451"/>
                </a:lnTo>
                <a:lnTo>
                  <a:pt x="3162" y="711"/>
                </a:lnTo>
                <a:lnTo>
                  <a:pt x="2451" y="0"/>
                </a:lnTo>
                <a:close/>
              </a:path>
            </a:pathLst>
          </a:custGeom>
          <a:solidFill>
            <a:srgbClr val="FF6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72886" y="5045468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517" y="0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28547" y="4970442"/>
            <a:ext cx="127990" cy="296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82772" y="4987528"/>
            <a:ext cx="325755" cy="55244"/>
          </a:xfrm>
          <a:custGeom>
            <a:avLst/>
            <a:gdLst/>
            <a:ahLst/>
            <a:cxnLst/>
            <a:rect l="l" t="t" r="r" b="b"/>
            <a:pathLst>
              <a:path w="325754" h="55245">
                <a:moveTo>
                  <a:pt x="292138" y="0"/>
                </a:moveTo>
                <a:lnTo>
                  <a:pt x="33273" y="0"/>
                </a:lnTo>
                <a:lnTo>
                  <a:pt x="0" y="55181"/>
                </a:lnTo>
                <a:lnTo>
                  <a:pt x="325412" y="55181"/>
                </a:lnTo>
                <a:lnTo>
                  <a:pt x="292138" y="0"/>
                </a:lnTo>
                <a:close/>
              </a:path>
            </a:pathLst>
          </a:custGeom>
          <a:solidFill>
            <a:srgbClr val="A3A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11397" y="4995923"/>
            <a:ext cx="272415" cy="51435"/>
          </a:xfrm>
          <a:custGeom>
            <a:avLst/>
            <a:gdLst/>
            <a:ahLst/>
            <a:cxnLst/>
            <a:rect l="l" t="t" r="r" b="b"/>
            <a:pathLst>
              <a:path w="272415" h="51435">
                <a:moveTo>
                  <a:pt x="250405" y="0"/>
                </a:moveTo>
                <a:lnTo>
                  <a:pt x="21564" y="0"/>
                </a:lnTo>
                <a:lnTo>
                  <a:pt x="0" y="51066"/>
                </a:lnTo>
                <a:lnTo>
                  <a:pt x="271970" y="51066"/>
                </a:lnTo>
                <a:lnTo>
                  <a:pt x="250405" y="0"/>
                </a:lnTo>
                <a:close/>
              </a:path>
            </a:pathLst>
          </a:custGeom>
          <a:solidFill>
            <a:srgbClr val="002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35581" y="5003126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4" h="6985">
                <a:moveTo>
                  <a:pt x="18097" y="0"/>
                </a:moveTo>
                <a:lnTo>
                  <a:pt x="2616" y="0"/>
                </a:lnTo>
                <a:lnTo>
                  <a:pt x="0" y="6692"/>
                </a:lnTo>
                <a:lnTo>
                  <a:pt x="15849" y="6692"/>
                </a:lnTo>
                <a:lnTo>
                  <a:pt x="18097" y="0"/>
                </a:lnTo>
                <a:close/>
              </a:path>
            </a:pathLst>
          </a:custGeom>
          <a:solidFill>
            <a:srgbClr val="FF7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56720" y="5003126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17614" y="0"/>
                </a:moveTo>
                <a:lnTo>
                  <a:pt x="2133" y="0"/>
                </a:lnTo>
                <a:lnTo>
                  <a:pt x="0" y="6692"/>
                </a:lnTo>
                <a:lnTo>
                  <a:pt x="15862" y="6692"/>
                </a:lnTo>
                <a:lnTo>
                  <a:pt x="1761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77861" y="5003126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7119" y="0"/>
                </a:moveTo>
                <a:lnTo>
                  <a:pt x="1638" y="0"/>
                </a:lnTo>
                <a:lnTo>
                  <a:pt x="0" y="6692"/>
                </a:lnTo>
                <a:lnTo>
                  <a:pt x="15849" y="6692"/>
                </a:lnTo>
                <a:lnTo>
                  <a:pt x="1711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99012" y="5003126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611" y="0"/>
                </a:moveTo>
                <a:lnTo>
                  <a:pt x="1130" y="0"/>
                </a:lnTo>
                <a:lnTo>
                  <a:pt x="0" y="6692"/>
                </a:lnTo>
                <a:lnTo>
                  <a:pt x="15849" y="6692"/>
                </a:lnTo>
                <a:lnTo>
                  <a:pt x="1661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19632" y="5003126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5">
                <a:moveTo>
                  <a:pt x="16129" y="0"/>
                </a:moveTo>
                <a:lnTo>
                  <a:pt x="660" y="0"/>
                </a:lnTo>
                <a:lnTo>
                  <a:pt x="0" y="6692"/>
                </a:lnTo>
                <a:lnTo>
                  <a:pt x="15849" y="6692"/>
                </a:lnTo>
                <a:lnTo>
                  <a:pt x="1612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40784" y="5003126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15849" y="6692"/>
                </a:moveTo>
                <a:lnTo>
                  <a:pt x="0" y="6692"/>
                </a:lnTo>
                <a:lnTo>
                  <a:pt x="152" y="0"/>
                </a:lnTo>
                <a:lnTo>
                  <a:pt x="15633" y="0"/>
                </a:lnTo>
                <a:lnTo>
                  <a:pt x="15849" y="6692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61574" y="5003126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5">
                <a:moveTo>
                  <a:pt x="15481" y="0"/>
                </a:moveTo>
                <a:lnTo>
                  <a:pt x="0" y="0"/>
                </a:lnTo>
                <a:lnTo>
                  <a:pt x="342" y="6692"/>
                </a:lnTo>
                <a:lnTo>
                  <a:pt x="16192" y="6692"/>
                </a:lnTo>
                <a:lnTo>
                  <a:pt x="154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82232" y="5003126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5481" y="0"/>
                </a:moveTo>
                <a:lnTo>
                  <a:pt x="0" y="0"/>
                </a:lnTo>
                <a:lnTo>
                  <a:pt x="838" y="6692"/>
                </a:lnTo>
                <a:lnTo>
                  <a:pt x="16687" y="6692"/>
                </a:lnTo>
                <a:lnTo>
                  <a:pt x="154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31804" y="5012293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8796" y="0"/>
                </a:moveTo>
                <a:lnTo>
                  <a:pt x="2806" y="0"/>
                </a:lnTo>
                <a:lnTo>
                  <a:pt x="0" y="7150"/>
                </a:lnTo>
                <a:lnTo>
                  <a:pt x="16383" y="7150"/>
                </a:lnTo>
                <a:lnTo>
                  <a:pt x="18796" y="0"/>
                </a:lnTo>
                <a:close/>
              </a:path>
            </a:pathLst>
          </a:custGeom>
          <a:solidFill>
            <a:srgbClr val="83F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53670" y="5012293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8262" y="0"/>
                </a:moveTo>
                <a:lnTo>
                  <a:pt x="2273" y="0"/>
                </a:lnTo>
                <a:lnTo>
                  <a:pt x="0" y="7150"/>
                </a:lnTo>
                <a:lnTo>
                  <a:pt x="16383" y="7150"/>
                </a:lnTo>
                <a:lnTo>
                  <a:pt x="18262" y="0"/>
                </a:lnTo>
                <a:close/>
              </a:path>
            </a:pathLst>
          </a:custGeom>
          <a:solidFill>
            <a:srgbClr val="BE9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75516" y="5012293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729" y="0"/>
                </a:moveTo>
                <a:lnTo>
                  <a:pt x="1739" y="0"/>
                </a:lnTo>
                <a:lnTo>
                  <a:pt x="0" y="7150"/>
                </a:lnTo>
                <a:lnTo>
                  <a:pt x="16383" y="7150"/>
                </a:lnTo>
                <a:lnTo>
                  <a:pt x="17729" y="0"/>
                </a:lnTo>
                <a:close/>
              </a:path>
            </a:pathLst>
          </a:custGeom>
          <a:solidFill>
            <a:srgbClr val="5F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97382" y="5012293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195" y="0"/>
                </a:moveTo>
                <a:lnTo>
                  <a:pt x="1219" y="0"/>
                </a:lnTo>
                <a:lnTo>
                  <a:pt x="0" y="7150"/>
                </a:lnTo>
                <a:lnTo>
                  <a:pt x="16383" y="7150"/>
                </a:lnTo>
                <a:lnTo>
                  <a:pt x="1719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18702" y="5012293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6675" y="0"/>
                </a:moveTo>
                <a:lnTo>
                  <a:pt x="698" y="0"/>
                </a:lnTo>
                <a:lnTo>
                  <a:pt x="0" y="7150"/>
                </a:lnTo>
                <a:lnTo>
                  <a:pt x="16382" y="7150"/>
                </a:lnTo>
                <a:lnTo>
                  <a:pt x="1667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40554" y="5012293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16154" y="0"/>
                </a:moveTo>
                <a:lnTo>
                  <a:pt x="177" y="0"/>
                </a:lnTo>
                <a:lnTo>
                  <a:pt x="0" y="7150"/>
                </a:lnTo>
                <a:lnTo>
                  <a:pt x="16395" y="7150"/>
                </a:lnTo>
                <a:lnTo>
                  <a:pt x="1615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62045" y="5012293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5989" y="0"/>
                </a:moveTo>
                <a:lnTo>
                  <a:pt x="0" y="0"/>
                </a:lnTo>
                <a:lnTo>
                  <a:pt x="355" y="7150"/>
                </a:lnTo>
                <a:lnTo>
                  <a:pt x="16751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83384" y="5012293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5976" y="0"/>
                </a:moveTo>
                <a:lnTo>
                  <a:pt x="0" y="0"/>
                </a:lnTo>
                <a:lnTo>
                  <a:pt x="889" y="7150"/>
                </a:lnTo>
                <a:lnTo>
                  <a:pt x="17272" y="7150"/>
                </a:lnTo>
                <a:lnTo>
                  <a:pt x="15976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27984" y="5021546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494" y="0"/>
                </a:moveTo>
                <a:lnTo>
                  <a:pt x="2997" y="0"/>
                </a:lnTo>
                <a:lnTo>
                  <a:pt x="0" y="7619"/>
                </a:lnTo>
                <a:lnTo>
                  <a:pt x="16929" y="7619"/>
                </a:lnTo>
                <a:lnTo>
                  <a:pt x="19494" y="0"/>
                </a:lnTo>
                <a:close/>
              </a:path>
            </a:pathLst>
          </a:custGeom>
          <a:solidFill>
            <a:srgbClr val="FFE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50568" y="5021546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8935" y="0"/>
                </a:moveTo>
                <a:lnTo>
                  <a:pt x="2425" y="0"/>
                </a:lnTo>
                <a:lnTo>
                  <a:pt x="0" y="7619"/>
                </a:lnTo>
                <a:lnTo>
                  <a:pt x="16929" y="7619"/>
                </a:lnTo>
                <a:lnTo>
                  <a:pt x="1893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73141" y="5021546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4" h="7620">
                <a:moveTo>
                  <a:pt x="18364" y="0"/>
                </a:moveTo>
                <a:lnTo>
                  <a:pt x="1854" y="0"/>
                </a:lnTo>
                <a:lnTo>
                  <a:pt x="0" y="7619"/>
                </a:lnTo>
                <a:lnTo>
                  <a:pt x="16929" y="7619"/>
                </a:lnTo>
                <a:lnTo>
                  <a:pt x="18364" y="0"/>
                </a:lnTo>
                <a:close/>
              </a:path>
            </a:pathLst>
          </a:custGeom>
          <a:solidFill>
            <a:srgbClr val="90E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95725" y="5021546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17792" y="0"/>
                </a:moveTo>
                <a:lnTo>
                  <a:pt x="1295" y="0"/>
                </a:lnTo>
                <a:lnTo>
                  <a:pt x="0" y="7619"/>
                </a:lnTo>
                <a:lnTo>
                  <a:pt x="16929" y="7619"/>
                </a:lnTo>
                <a:lnTo>
                  <a:pt x="17792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17746" y="5021546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246" y="0"/>
                </a:moveTo>
                <a:lnTo>
                  <a:pt x="749" y="0"/>
                </a:lnTo>
                <a:lnTo>
                  <a:pt x="0" y="7619"/>
                </a:lnTo>
                <a:lnTo>
                  <a:pt x="16929" y="7619"/>
                </a:lnTo>
                <a:lnTo>
                  <a:pt x="17246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40331" y="5021546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6675" y="0"/>
                </a:moveTo>
                <a:lnTo>
                  <a:pt x="177" y="0"/>
                </a:lnTo>
                <a:lnTo>
                  <a:pt x="0" y="7619"/>
                </a:lnTo>
                <a:lnTo>
                  <a:pt x="16929" y="7619"/>
                </a:lnTo>
                <a:lnTo>
                  <a:pt x="1667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62521" y="5021546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6497" y="0"/>
                </a:moveTo>
                <a:lnTo>
                  <a:pt x="0" y="0"/>
                </a:lnTo>
                <a:lnTo>
                  <a:pt x="381" y="7619"/>
                </a:lnTo>
                <a:lnTo>
                  <a:pt x="17310" y="7619"/>
                </a:lnTo>
                <a:lnTo>
                  <a:pt x="1649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84536" y="5021546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16510" y="0"/>
                </a:moveTo>
                <a:lnTo>
                  <a:pt x="0" y="0"/>
                </a:lnTo>
                <a:lnTo>
                  <a:pt x="952" y="7619"/>
                </a:lnTo>
                <a:lnTo>
                  <a:pt x="17881" y="7619"/>
                </a:lnTo>
                <a:lnTo>
                  <a:pt x="16510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23672" y="5031977"/>
            <a:ext cx="20320" cy="825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20294" y="0"/>
                </a:moveTo>
                <a:lnTo>
                  <a:pt x="3213" y="0"/>
                </a:lnTo>
                <a:lnTo>
                  <a:pt x="0" y="8178"/>
                </a:lnTo>
                <a:lnTo>
                  <a:pt x="17538" y="8178"/>
                </a:lnTo>
                <a:lnTo>
                  <a:pt x="2029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47076" y="5031977"/>
            <a:ext cx="19685" cy="8255"/>
          </a:xfrm>
          <a:custGeom>
            <a:avLst/>
            <a:gdLst/>
            <a:ahLst/>
            <a:cxnLst/>
            <a:rect l="l" t="t" r="r" b="b"/>
            <a:pathLst>
              <a:path w="19685" h="8254">
                <a:moveTo>
                  <a:pt x="19684" y="0"/>
                </a:moveTo>
                <a:lnTo>
                  <a:pt x="2603" y="0"/>
                </a:lnTo>
                <a:lnTo>
                  <a:pt x="0" y="8178"/>
                </a:lnTo>
                <a:lnTo>
                  <a:pt x="17538" y="8178"/>
                </a:lnTo>
                <a:lnTo>
                  <a:pt x="19684" y="0"/>
                </a:lnTo>
                <a:close/>
              </a:path>
            </a:pathLst>
          </a:custGeom>
          <a:solidFill>
            <a:srgbClr val="BE9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70460" y="5031977"/>
            <a:ext cx="19685" cy="8255"/>
          </a:xfrm>
          <a:custGeom>
            <a:avLst/>
            <a:gdLst/>
            <a:ahLst/>
            <a:cxnLst/>
            <a:rect l="l" t="t" r="r" b="b"/>
            <a:pathLst>
              <a:path w="19685" h="8254">
                <a:moveTo>
                  <a:pt x="19075" y="0"/>
                </a:moveTo>
                <a:lnTo>
                  <a:pt x="1993" y="0"/>
                </a:lnTo>
                <a:lnTo>
                  <a:pt x="0" y="8178"/>
                </a:lnTo>
                <a:lnTo>
                  <a:pt x="17538" y="8178"/>
                </a:lnTo>
                <a:lnTo>
                  <a:pt x="1907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93864" y="5031977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8465" y="0"/>
                </a:moveTo>
                <a:lnTo>
                  <a:pt x="1384" y="0"/>
                </a:lnTo>
                <a:lnTo>
                  <a:pt x="0" y="8178"/>
                </a:lnTo>
                <a:lnTo>
                  <a:pt x="17538" y="8178"/>
                </a:lnTo>
                <a:lnTo>
                  <a:pt x="1846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16677" y="5031977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4">
                <a:moveTo>
                  <a:pt x="17881" y="0"/>
                </a:moveTo>
                <a:lnTo>
                  <a:pt x="800" y="0"/>
                </a:lnTo>
                <a:lnTo>
                  <a:pt x="0" y="8178"/>
                </a:lnTo>
                <a:lnTo>
                  <a:pt x="17538" y="8178"/>
                </a:lnTo>
                <a:lnTo>
                  <a:pt x="178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40080" y="5031977"/>
            <a:ext cx="17780" cy="8255"/>
          </a:xfrm>
          <a:custGeom>
            <a:avLst/>
            <a:gdLst/>
            <a:ahLst/>
            <a:cxnLst/>
            <a:rect l="l" t="t" r="r" b="b"/>
            <a:pathLst>
              <a:path w="17779" h="8254">
                <a:moveTo>
                  <a:pt x="17271" y="0"/>
                </a:moveTo>
                <a:lnTo>
                  <a:pt x="190" y="0"/>
                </a:lnTo>
                <a:lnTo>
                  <a:pt x="0" y="8178"/>
                </a:lnTo>
                <a:lnTo>
                  <a:pt x="17538" y="8178"/>
                </a:lnTo>
                <a:lnTo>
                  <a:pt x="1727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63046" y="5031977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4">
                <a:moveTo>
                  <a:pt x="17081" y="0"/>
                </a:moveTo>
                <a:lnTo>
                  <a:pt x="0" y="0"/>
                </a:lnTo>
                <a:lnTo>
                  <a:pt x="419" y="8178"/>
                </a:lnTo>
                <a:lnTo>
                  <a:pt x="17957" y="8178"/>
                </a:lnTo>
                <a:lnTo>
                  <a:pt x="170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85853" y="5031977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068" y="0"/>
                </a:moveTo>
                <a:lnTo>
                  <a:pt x="0" y="0"/>
                </a:lnTo>
                <a:lnTo>
                  <a:pt x="1016" y="8178"/>
                </a:lnTo>
                <a:lnTo>
                  <a:pt x="18554" y="8178"/>
                </a:lnTo>
                <a:lnTo>
                  <a:pt x="1706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23390" y="5003126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15481" y="0"/>
                </a:moveTo>
                <a:lnTo>
                  <a:pt x="0" y="0"/>
                </a:lnTo>
                <a:lnTo>
                  <a:pt x="1828" y="6692"/>
                </a:lnTo>
                <a:lnTo>
                  <a:pt x="17691" y="6692"/>
                </a:lnTo>
                <a:lnTo>
                  <a:pt x="15481" y="0"/>
                </a:lnTo>
                <a:close/>
              </a:path>
            </a:pathLst>
          </a:custGeom>
          <a:solidFill>
            <a:srgbClr val="14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44053" y="5003126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5" h="6985">
                <a:moveTo>
                  <a:pt x="15481" y="0"/>
                </a:moveTo>
                <a:lnTo>
                  <a:pt x="0" y="0"/>
                </a:lnTo>
                <a:lnTo>
                  <a:pt x="2324" y="6692"/>
                </a:lnTo>
                <a:lnTo>
                  <a:pt x="18173" y="6692"/>
                </a:lnTo>
                <a:lnTo>
                  <a:pt x="15481" y="0"/>
                </a:lnTo>
                <a:close/>
              </a:path>
            </a:pathLst>
          </a:custGeom>
          <a:solidFill>
            <a:srgbClr val="FF8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25898" y="5012293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15989" y="0"/>
                </a:moveTo>
                <a:lnTo>
                  <a:pt x="0" y="0"/>
                </a:lnTo>
                <a:lnTo>
                  <a:pt x="1955" y="7150"/>
                </a:lnTo>
                <a:lnTo>
                  <a:pt x="18338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A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47236" y="5012293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5989" y="0"/>
                </a:moveTo>
                <a:lnTo>
                  <a:pt x="0" y="0"/>
                </a:lnTo>
                <a:lnTo>
                  <a:pt x="2476" y="7150"/>
                </a:lnTo>
                <a:lnTo>
                  <a:pt x="18872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FFE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28432" y="5021546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6497" y="0"/>
                </a:moveTo>
                <a:lnTo>
                  <a:pt x="0" y="0"/>
                </a:lnTo>
                <a:lnTo>
                  <a:pt x="2082" y="7619"/>
                </a:lnTo>
                <a:lnTo>
                  <a:pt x="19011" y="7619"/>
                </a:lnTo>
                <a:lnTo>
                  <a:pt x="16497" y="0"/>
                </a:lnTo>
                <a:close/>
              </a:path>
            </a:pathLst>
          </a:custGeom>
          <a:solidFill>
            <a:srgbClr val="14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50445" y="5021546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6510" y="0"/>
                </a:moveTo>
                <a:lnTo>
                  <a:pt x="0" y="0"/>
                </a:lnTo>
                <a:lnTo>
                  <a:pt x="2654" y="7619"/>
                </a:lnTo>
                <a:lnTo>
                  <a:pt x="19583" y="7619"/>
                </a:lnTo>
                <a:lnTo>
                  <a:pt x="16510" y="0"/>
                </a:lnTo>
                <a:close/>
              </a:path>
            </a:pathLst>
          </a:custGeom>
          <a:solidFill>
            <a:srgbClr val="3EF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31284" y="5031977"/>
            <a:ext cx="20320" cy="825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17081" y="0"/>
                </a:moveTo>
                <a:lnTo>
                  <a:pt x="0" y="0"/>
                </a:lnTo>
                <a:lnTo>
                  <a:pt x="2235" y="8178"/>
                </a:lnTo>
                <a:lnTo>
                  <a:pt x="19773" y="8178"/>
                </a:lnTo>
                <a:lnTo>
                  <a:pt x="170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54085" y="5031977"/>
            <a:ext cx="20955" cy="8255"/>
          </a:xfrm>
          <a:custGeom>
            <a:avLst/>
            <a:gdLst/>
            <a:ahLst/>
            <a:cxnLst/>
            <a:rect l="l" t="t" r="r" b="b"/>
            <a:pathLst>
              <a:path w="20954" h="8254">
                <a:moveTo>
                  <a:pt x="17081" y="0"/>
                </a:moveTo>
                <a:lnTo>
                  <a:pt x="0" y="0"/>
                </a:lnTo>
                <a:lnTo>
                  <a:pt x="2832" y="8178"/>
                </a:lnTo>
                <a:lnTo>
                  <a:pt x="20370" y="8178"/>
                </a:lnTo>
                <a:lnTo>
                  <a:pt x="170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33883" y="4989538"/>
            <a:ext cx="27305" cy="8890"/>
          </a:xfrm>
          <a:custGeom>
            <a:avLst/>
            <a:gdLst/>
            <a:ahLst/>
            <a:cxnLst/>
            <a:rect l="l" t="t" r="r" b="b"/>
            <a:pathLst>
              <a:path w="27304" h="8889">
                <a:moveTo>
                  <a:pt x="0" y="8801"/>
                </a:moveTo>
                <a:lnTo>
                  <a:pt x="27012" y="8801"/>
                </a:lnTo>
                <a:lnTo>
                  <a:pt x="27012" y="0"/>
                </a:lnTo>
                <a:lnTo>
                  <a:pt x="0" y="0"/>
                </a:lnTo>
                <a:lnTo>
                  <a:pt x="0" y="8801"/>
                </a:lnTo>
                <a:close/>
              </a:path>
            </a:pathLst>
          </a:custGeom>
          <a:solidFill>
            <a:srgbClr val="002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32968" y="4838737"/>
            <a:ext cx="229235" cy="151130"/>
          </a:xfrm>
          <a:custGeom>
            <a:avLst/>
            <a:gdLst/>
            <a:ahLst/>
            <a:cxnLst/>
            <a:rect l="l" t="t" r="r" b="b"/>
            <a:pathLst>
              <a:path w="229234" h="151129">
                <a:moveTo>
                  <a:pt x="228841" y="150799"/>
                </a:moveTo>
                <a:lnTo>
                  <a:pt x="0" y="150799"/>
                </a:lnTo>
                <a:lnTo>
                  <a:pt x="0" y="0"/>
                </a:lnTo>
                <a:lnTo>
                  <a:pt x="228841" y="0"/>
                </a:lnTo>
                <a:lnTo>
                  <a:pt x="228841" y="150799"/>
                </a:lnTo>
                <a:close/>
              </a:path>
            </a:pathLst>
          </a:custGeom>
          <a:solidFill>
            <a:srgbClr val="CFD1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45732" y="4853927"/>
            <a:ext cx="203301" cy="120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35572" y="4901958"/>
            <a:ext cx="3175" cy="27940"/>
          </a:xfrm>
          <a:custGeom>
            <a:avLst/>
            <a:gdLst/>
            <a:ahLst/>
            <a:cxnLst/>
            <a:rect l="l" t="t" r="r" b="b"/>
            <a:pathLst>
              <a:path w="3175" h="27939">
                <a:moveTo>
                  <a:pt x="2806" y="27711"/>
                </a:moveTo>
                <a:lnTo>
                  <a:pt x="0" y="27711"/>
                </a:lnTo>
                <a:lnTo>
                  <a:pt x="0" y="0"/>
                </a:lnTo>
                <a:lnTo>
                  <a:pt x="2806" y="0"/>
                </a:lnTo>
                <a:lnTo>
                  <a:pt x="2806" y="27711"/>
                </a:lnTo>
                <a:close/>
              </a:path>
            </a:pathLst>
          </a:custGeom>
          <a:solidFill>
            <a:srgbClr val="848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56679" y="4901958"/>
            <a:ext cx="3175" cy="27940"/>
          </a:xfrm>
          <a:custGeom>
            <a:avLst/>
            <a:gdLst/>
            <a:ahLst/>
            <a:cxnLst/>
            <a:rect l="l" t="t" r="r" b="b"/>
            <a:pathLst>
              <a:path w="3175" h="27939">
                <a:moveTo>
                  <a:pt x="2806" y="27711"/>
                </a:moveTo>
                <a:lnTo>
                  <a:pt x="0" y="27711"/>
                </a:lnTo>
                <a:lnTo>
                  <a:pt x="0" y="0"/>
                </a:lnTo>
                <a:lnTo>
                  <a:pt x="2806" y="0"/>
                </a:lnTo>
                <a:lnTo>
                  <a:pt x="2806" y="27711"/>
                </a:lnTo>
                <a:close/>
              </a:path>
            </a:pathLst>
          </a:custGeom>
          <a:solidFill>
            <a:srgbClr val="848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41075" y="498315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463" y="0"/>
                </a:moveTo>
                <a:lnTo>
                  <a:pt x="711" y="0"/>
                </a:lnTo>
                <a:lnTo>
                  <a:pt x="0" y="711"/>
                </a:lnTo>
                <a:lnTo>
                  <a:pt x="0" y="2451"/>
                </a:lnTo>
                <a:lnTo>
                  <a:pt x="711" y="3162"/>
                </a:lnTo>
                <a:lnTo>
                  <a:pt x="2463" y="3162"/>
                </a:lnTo>
                <a:lnTo>
                  <a:pt x="3162" y="2451"/>
                </a:lnTo>
                <a:lnTo>
                  <a:pt x="3162" y="711"/>
                </a:lnTo>
                <a:lnTo>
                  <a:pt x="2463" y="0"/>
                </a:lnTo>
                <a:close/>
              </a:path>
            </a:pathLst>
          </a:custGeom>
          <a:solidFill>
            <a:srgbClr val="FF6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35337" y="3635463"/>
            <a:ext cx="618178" cy="1634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28600" y="5045468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517" y="0"/>
                </a:lnTo>
              </a:path>
            </a:pathLst>
          </a:custGeom>
          <a:ln w="18287">
            <a:solidFill>
              <a:srgbClr val="CFD1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78413" y="4958572"/>
            <a:ext cx="141020" cy="311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329554" y="4990382"/>
            <a:ext cx="325755" cy="55244"/>
          </a:xfrm>
          <a:custGeom>
            <a:avLst/>
            <a:gdLst/>
            <a:ahLst/>
            <a:cxnLst/>
            <a:rect l="l" t="t" r="r" b="b"/>
            <a:pathLst>
              <a:path w="325754" h="55245">
                <a:moveTo>
                  <a:pt x="292138" y="0"/>
                </a:moveTo>
                <a:lnTo>
                  <a:pt x="33286" y="0"/>
                </a:lnTo>
                <a:lnTo>
                  <a:pt x="0" y="55181"/>
                </a:lnTo>
                <a:lnTo>
                  <a:pt x="325412" y="55181"/>
                </a:lnTo>
                <a:lnTo>
                  <a:pt x="292138" y="0"/>
                </a:lnTo>
                <a:close/>
              </a:path>
            </a:pathLst>
          </a:custGeom>
          <a:solidFill>
            <a:srgbClr val="C5B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79741" y="4841595"/>
            <a:ext cx="229235" cy="151130"/>
          </a:xfrm>
          <a:custGeom>
            <a:avLst/>
            <a:gdLst/>
            <a:ahLst/>
            <a:cxnLst/>
            <a:rect l="l" t="t" r="r" b="b"/>
            <a:pathLst>
              <a:path w="229234" h="151129">
                <a:moveTo>
                  <a:pt x="228853" y="150799"/>
                </a:moveTo>
                <a:lnTo>
                  <a:pt x="0" y="150799"/>
                </a:lnTo>
                <a:lnTo>
                  <a:pt x="0" y="0"/>
                </a:lnTo>
                <a:lnTo>
                  <a:pt x="228853" y="0"/>
                </a:lnTo>
                <a:lnTo>
                  <a:pt x="228853" y="150799"/>
                </a:lnTo>
                <a:close/>
              </a:path>
            </a:pathLst>
          </a:custGeom>
          <a:solidFill>
            <a:srgbClr val="CFD1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92517" y="4856784"/>
            <a:ext cx="203835" cy="120650"/>
          </a:xfrm>
          <a:custGeom>
            <a:avLst/>
            <a:gdLst/>
            <a:ahLst/>
            <a:cxnLst/>
            <a:rect l="l" t="t" r="r" b="b"/>
            <a:pathLst>
              <a:path w="203834" h="120650">
                <a:moveTo>
                  <a:pt x="203314" y="120434"/>
                </a:moveTo>
                <a:lnTo>
                  <a:pt x="0" y="120434"/>
                </a:lnTo>
                <a:lnTo>
                  <a:pt x="0" y="0"/>
                </a:lnTo>
                <a:lnTo>
                  <a:pt x="203314" y="0"/>
                </a:lnTo>
                <a:lnTo>
                  <a:pt x="203314" y="120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58191" y="4998775"/>
            <a:ext cx="272415" cy="51435"/>
          </a:xfrm>
          <a:custGeom>
            <a:avLst/>
            <a:gdLst/>
            <a:ahLst/>
            <a:cxnLst/>
            <a:rect l="l" t="t" r="r" b="b"/>
            <a:pathLst>
              <a:path w="272415" h="51435">
                <a:moveTo>
                  <a:pt x="250405" y="0"/>
                </a:moveTo>
                <a:lnTo>
                  <a:pt x="21551" y="0"/>
                </a:lnTo>
                <a:lnTo>
                  <a:pt x="0" y="51066"/>
                </a:lnTo>
                <a:lnTo>
                  <a:pt x="271957" y="51066"/>
                </a:lnTo>
                <a:lnTo>
                  <a:pt x="250405" y="0"/>
                </a:lnTo>
                <a:close/>
              </a:path>
            </a:pathLst>
          </a:custGeom>
          <a:solidFill>
            <a:srgbClr val="002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82364" y="5005992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5" h="6985">
                <a:moveTo>
                  <a:pt x="18097" y="0"/>
                </a:moveTo>
                <a:lnTo>
                  <a:pt x="2616" y="0"/>
                </a:lnTo>
                <a:lnTo>
                  <a:pt x="0" y="6680"/>
                </a:lnTo>
                <a:lnTo>
                  <a:pt x="15849" y="6680"/>
                </a:lnTo>
                <a:lnTo>
                  <a:pt x="18097" y="0"/>
                </a:lnTo>
                <a:close/>
              </a:path>
            </a:pathLst>
          </a:custGeom>
          <a:solidFill>
            <a:srgbClr val="FF7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03515" y="5005992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17602" y="0"/>
                </a:moveTo>
                <a:lnTo>
                  <a:pt x="2120" y="0"/>
                </a:lnTo>
                <a:lnTo>
                  <a:pt x="0" y="6680"/>
                </a:lnTo>
                <a:lnTo>
                  <a:pt x="15849" y="6680"/>
                </a:lnTo>
                <a:lnTo>
                  <a:pt x="17602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424649" y="5005992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7106" y="0"/>
                </a:moveTo>
                <a:lnTo>
                  <a:pt x="1625" y="0"/>
                </a:lnTo>
                <a:lnTo>
                  <a:pt x="0" y="6680"/>
                </a:lnTo>
                <a:lnTo>
                  <a:pt x="15849" y="6680"/>
                </a:lnTo>
                <a:lnTo>
                  <a:pt x="17106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445802" y="5005992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611" y="0"/>
                </a:moveTo>
                <a:lnTo>
                  <a:pt x="1130" y="0"/>
                </a:lnTo>
                <a:lnTo>
                  <a:pt x="0" y="6680"/>
                </a:lnTo>
                <a:lnTo>
                  <a:pt x="15849" y="6680"/>
                </a:lnTo>
                <a:lnTo>
                  <a:pt x="1661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466421" y="5005992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5">
                <a:moveTo>
                  <a:pt x="16129" y="0"/>
                </a:moveTo>
                <a:lnTo>
                  <a:pt x="647" y="0"/>
                </a:lnTo>
                <a:lnTo>
                  <a:pt x="0" y="6680"/>
                </a:lnTo>
                <a:lnTo>
                  <a:pt x="15849" y="6680"/>
                </a:lnTo>
                <a:lnTo>
                  <a:pt x="1612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487573" y="5005992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15849" y="6680"/>
                </a:moveTo>
                <a:lnTo>
                  <a:pt x="0" y="6680"/>
                </a:lnTo>
                <a:lnTo>
                  <a:pt x="152" y="0"/>
                </a:lnTo>
                <a:lnTo>
                  <a:pt x="15621" y="0"/>
                </a:lnTo>
                <a:lnTo>
                  <a:pt x="15849" y="668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08363" y="5005992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5">
                <a:moveTo>
                  <a:pt x="15468" y="0"/>
                </a:moveTo>
                <a:lnTo>
                  <a:pt x="0" y="0"/>
                </a:lnTo>
                <a:lnTo>
                  <a:pt x="342" y="6680"/>
                </a:lnTo>
                <a:lnTo>
                  <a:pt x="16192" y="6680"/>
                </a:lnTo>
                <a:lnTo>
                  <a:pt x="1546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29021" y="5005992"/>
            <a:ext cx="17145" cy="6985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5468" y="0"/>
                </a:moveTo>
                <a:lnTo>
                  <a:pt x="0" y="0"/>
                </a:lnTo>
                <a:lnTo>
                  <a:pt x="825" y="6680"/>
                </a:lnTo>
                <a:lnTo>
                  <a:pt x="16687" y="6680"/>
                </a:lnTo>
                <a:lnTo>
                  <a:pt x="1546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78593" y="5015146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8783" y="0"/>
                </a:moveTo>
                <a:lnTo>
                  <a:pt x="2806" y="0"/>
                </a:lnTo>
                <a:lnTo>
                  <a:pt x="0" y="7150"/>
                </a:lnTo>
                <a:lnTo>
                  <a:pt x="16382" y="7150"/>
                </a:lnTo>
                <a:lnTo>
                  <a:pt x="18783" y="0"/>
                </a:lnTo>
                <a:close/>
              </a:path>
            </a:pathLst>
          </a:custGeom>
          <a:solidFill>
            <a:srgbClr val="83F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00445" y="5015146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18262" y="0"/>
                </a:moveTo>
                <a:lnTo>
                  <a:pt x="2286" y="0"/>
                </a:lnTo>
                <a:lnTo>
                  <a:pt x="0" y="7150"/>
                </a:lnTo>
                <a:lnTo>
                  <a:pt x="16395" y="7150"/>
                </a:lnTo>
                <a:lnTo>
                  <a:pt x="18262" y="0"/>
                </a:lnTo>
                <a:close/>
              </a:path>
            </a:pathLst>
          </a:custGeom>
          <a:solidFill>
            <a:srgbClr val="DBF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22292" y="5015146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741" y="0"/>
                </a:moveTo>
                <a:lnTo>
                  <a:pt x="1752" y="0"/>
                </a:lnTo>
                <a:lnTo>
                  <a:pt x="0" y="7150"/>
                </a:lnTo>
                <a:lnTo>
                  <a:pt x="16395" y="7150"/>
                </a:lnTo>
                <a:lnTo>
                  <a:pt x="17741" y="0"/>
                </a:lnTo>
                <a:close/>
              </a:path>
            </a:pathLst>
          </a:custGeom>
          <a:solidFill>
            <a:srgbClr val="5FF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44158" y="5015146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208" y="0"/>
                </a:moveTo>
                <a:lnTo>
                  <a:pt x="1219" y="0"/>
                </a:lnTo>
                <a:lnTo>
                  <a:pt x="0" y="7150"/>
                </a:lnTo>
                <a:lnTo>
                  <a:pt x="16395" y="7150"/>
                </a:lnTo>
                <a:lnTo>
                  <a:pt x="1720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465471" y="5015146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6687" y="0"/>
                </a:moveTo>
                <a:lnTo>
                  <a:pt x="711" y="0"/>
                </a:lnTo>
                <a:lnTo>
                  <a:pt x="0" y="7150"/>
                </a:lnTo>
                <a:lnTo>
                  <a:pt x="16395" y="7150"/>
                </a:lnTo>
                <a:lnTo>
                  <a:pt x="1668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87349" y="5015146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16154" y="0"/>
                </a:moveTo>
                <a:lnTo>
                  <a:pt x="165" y="0"/>
                </a:lnTo>
                <a:lnTo>
                  <a:pt x="0" y="7150"/>
                </a:lnTo>
                <a:lnTo>
                  <a:pt x="16382" y="7150"/>
                </a:lnTo>
                <a:lnTo>
                  <a:pt x="1615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08827" y="5015146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5989" y="0"/>
                </a:moveTo>
                <a:lnTo>
                  <a:pt x="0" y="0"/>
                </a:lnTo>
                <a:lnTo>
                  <a:pt x="368" y="7150"/>
                </a:lnTo>
                <a:lnTo>
                  <a:pt x="16751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30160" y="5015146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5989" y="0"/>
                </a:moveTo>
                <a:lnTo>
                  <a:pt x="0" y="0"/>
                </a:lnTo>
                <a:lnTo>
                  <a:pt x="888" y="7150"/>
                </a:lnTo>
                <a:lnTo>
                  <a:pt x="17284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74766" y="5024399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507" y="0"/>
                </a:moveTo>
                <a:lnTo>
                  <a:pt x="2997" y="0"/>
                </a:lnTo>
                <a:lnTo>
                  <a:pt x="0" y="7619"/>
                </a:lnTo>
                <a:lnTo>
                  <a:pt x="16929" y="7619"/>
                </a:lnTo>
                <a:lnTo>
                  <a:pt x="19507" y="0"/>
                </a:lnTo>
                <a:close/>
              </a:path>
            </a:pathLst>
          </a:custGeom>
          <a:solidFill>
            <a:srgbClr val="FFE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97357" y="5024399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8922" y="0"/>
                </a:moveTo>
                <a:lnTo>
                  <a:pt x="2425" y="0"/>
                </a:lnTo>
                <a:lnTo>
                  <a:pt x="0" y="7619"/>
                </a:lnTo>
                <a:lnTo>
                  <a:pt x="16929" y="7619"/>
                </a:lnTo>
                <a:lnTo>
                  <a:pt x="18922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19923" y="5024399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18364" y="0"/>
                </a:moveTo>
                <a:lnTo>
                  <a:pt x="1854" y="0"/>
                </a:lnTo>
                <a:lnTo>
                  <a:pt x="0" y="7619"/>
                </a:lnTo>
                <a:lnTo>
                  <a:pt x="16929" y="7619"/>
                </a:lnTo>
                <a:lnTo>
                  <a:pt x="18364" y="0"/>
                </a:lnTo>
                <a:close/>
              </a:path>
            </a:pathLst>
          </a:custGeom>
          <a:solidFill>
            <a:srgbClr val="90E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442508" y="5024399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17805" y="0"/>
                </a:moveTo>
                <a:lnTo>
                  <a:pt x="1308" y="0"/>
                </a:lnTo>
                <a:lnTo>
                  <a:pt x="0" y="7619"/>
                </a:lnTo>
                <a:lnTo>
                  <a:pt x="16929" y="7619"/>
                </a:lnTo>
                <a:lnTo>
                  <a:pt x="1780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64535" y="5024399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246" y="0"/>
                </a:moveTo>
                <a:lnTo>
                  <a:pt x="749" y="0"/>
                </a:lnTo>
                <a:lnTo>
                  <a:pt x="0" y="7619"/>
                </a:lnTo>
                <a:lnTo>
                  <a:pt x="16929" y="7619"/>
                </a:lnTo>
                <a:lnTo>
                  <a:pt x="17246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87119" y="5024399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6675" y="0"/>
                </a:moveTo>
                <a:lnTo>
                  <a:pt x="177" y="0"/>
                </a:lnTo>
                <a:lnTo>
                  <a:pt x="0" y="7619"/>
                </a:lnTo>
                <a:lnTo>
                  <a:pt x="16929" y="7619"/>
                </a:lnTo>
                <a:lnTo>
                  <a:pt x="1667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09305" y="5024399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6497" y="0"/>
                </a:moveTo>
                <a:lnTo>
                  <a:pt x="0" y="0"/>
                </a:lnTo>
                <a:lnTo>
                  <a:pt x="381" y="7619"/>
                </a:lnTo>
                <a:lnTo>
                  <a:pt x="17310" y="7619"/>
                </a:lnTo>
                <a:lnTo>
                  <a:pt x="16497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31324" y="5024399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16510" y="0"/>
                </a:moveTo>
                <a:lnTo>
                  <a:pt x="0" y="0"/>
                </a:lnTo>
                <a:lnTo>
                  <a:pt x="952" y="7619"/>
                </a:lnTo>
                <a:lnTo>
                  <a:pt x="17881" y="7619"/>
                </a:lnTo>
                <a:lnTo>
                  <a:pt x="16510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70455" y="5034829"/>
            <a:ext cx="20320" cy="825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20294" y="0"/>
                </a:moveTo>
                <a:lnTo>
                  <a:pt x="3213" y="0"/>
                </a:lnTo>
                <a:lnTo>
                  <a:pt x="0" y="8178"/>
                </a:lnTo>
                <a:lnTo>
                  <a:pt x="17538" y="8178"/>
                </a:lnTo>
                <a:lnTo>
                  <a:pt x="2029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93858" y="5034829"/>
            <a:ext cx="19685" cy="8255"/>
          </a:xfrm>
          <a:custGeom>
            <a:avLst/>
            <a:gdLst/>
            <a:ahLst/>
            <a:cxnLst/>
            <a:rect l="l" t="t" r="r" b="b"/>
            <a:pathLst>
              <a:path w="19684" h="8254">
                <a:moveTo>
                  <a:pt x="19684" y="0"/>
                </a:moveTo>
                <a:lnTo>
                  <a:pt x="2603" y="0"/>
                </a:lnTo>
                <a:lnTo>
                  <a:pt x="0" y="8178"/>
                </a:lnTo>
                <a:lnTo>
                  <a:pt x="17538" y="8178"/>
                </a:lnTo>
                <a:lnTo>
                  <a:pt x="1968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417243" y="5034829"/>
            <a:ext cx="19685" cy="8255"/>
          </a:xfrm>
          <a:custGeom>
            <a:avLst/>
            <a:gdLst/>
            <a:ahLst/>
            <a:cxnLst/>
            <a:rect l="l" t="t" r="r" b="b"/>
            <a:pathLst>
              <a:path w="19684" h="8254">
                <a:moveTo>
                  <a:pt x="19088" y="0"/>
                </a:moveTo>
                <a:lnTo>
                  <a:pt x="1993" y="0"/>
                </a:lnTo>
                <a:lnTo>
                  <a:pt x="0" y="8178"/>
                </a:lnTo>
                <a:lnTo>
                  <a:pt x="17538" y="8178"/>
                </a:lnTo>
                <a:lnTo>
                  <a:pt x="1908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40646" y="5034829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8465" y="0"/>
                </a:moveTo>
                <a:lnTo>
                  <a:pt x="1396" y="0"/>
                </a:lnTo>
                <a:lnTo>
                  <a:pt x="0" y="8178"/>
                </a:lnTo>
                <a:lnTo>
                  <a:pt x="17538" y="8178"/>
                </a:lnTo>
                <a:lnTo>
                  <a:pt x="18465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463460" y="503482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4">
                <a:moveTo>
                  <a:pt x="17881" y="0"/>
                </a:moveTo>
                <a:lnTo>
                  <a:pt x="800" y="0"/>
                </a:lnTo>
                <a:lnTo>
                  <a:pt x="0" y="8178"/>
                </a:lnTo>
                <a:lnTo>
                  <a:pt x="17538" y="8178"/>
                </a:lnTo>
                <a:lnTo>
                  <a:pt x="178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486869" y="5034829"/>
            <a:ext cx="17780" cy="8255"/>
          </a:xfrm>
          <a:custGeom>
            <a:avLst/>
            <a:gdLst/>
            <a:ahLst/>
            <a:cxnLst/>
            <a:rect l="l" t="t" r="r" b="b"/>
            <a:pathLst>
              <a:path w="17779" h="8254">
                <a:moveTo>
                  <a:pt x="17271" y="0"/>
                </a:moveTo>
                <a:lnTo>
                  <a:pt x="190" y="0"/>
                </a:lnTo>
                <a:lnTo>
                  <a:pt x="0" y="8178"/>
                </a:lnTo>
                <a:lnTo>
                  <a:pt x="17538" y="8178"/>
                </a:lnTo>
                <a:lnTo>
                  <a:pt x="1727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09828" y="503482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4">
                <a:moveTo>
                  <a:pt x="17094" y="0"/>
                </a:moveTo>
                <a:lnTo>
                  <a:pt x="0" y="0"/>
                </a:lnTo>
                <a:lnTo>
                  <a:pt x="419" y="8178"/>
                </a:lnTo>
                <a:lnTo>
                  <a:pt x="17957" y="8178"/>
                </a:lnTo>
                <a:lnTo>
                  <a:pt x="17094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32629" y="5034829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081" y="0"/>
                </a:moveTo>
                <a:lnTo>
                  <a:pt x="0" y="0"/>
                </a:lnTo>
                <a:lnTo>
                  <a:pt x="1028" y="8178"/>
                </a:lnTo>
                <a:lnTo>
                  <a:pt x="18567" y="8178"/>
                </a:lnTo>
                <a:lnTo>
                  <a:pt x="170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70185" y="5005992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5">
                <a:moveTo>
                  <a:pt x="15481" y="0"/>
                </a:moveTo>
                <a:lnTo>
                  <a:pt x="0" y="0"/>
                </a:lnTo>
                <a:lnTo>
                  <a:pt x="1828" y="6680"/>
                </a:lnTo>
                <a:lnTo>
                  <a:pt x="17678" y="6680"/>
                </a:lnTo>
                <a:lnTo>
                  <a:pt x="15481" y="0"/>
                </a:lnTo>
                <a:close/>
              </a:path>
            </a:pathLst>
          </a:custGeom>
          <a:solidFill>
            <a:srgbClr val="0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90842" y="5005992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5" h="6985">
                <a:moveTo>
                  <a:pt x="15481" y="0"/>
                </a:moveTo>
                <a:lnTo>
                  <a:pt x="0" y="0"/>
                </a:lnTo>
                <a:lnTo>
                  <a:pt x="2324" y="6680"/>
                </a:lnTo>
                <a:lnTo>
                  <a:pt x="18173" y="6680"/>
                </a:lnTo>
                <a:lnTo>
                  <a:pt x="15481" y="0"/>
                </a:lnTo>
                <a:close/>
              </a:path>
            </a:pathLst>
          </a:custGeom>
          <a:solidFill>
            <a:srgbClr val="FF8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72687" y="5015146"/>
            <a:ext cx="18415" cy="7620"/>
          </a:xfrm>
          <a:custGeom>
            <a:avLst/>
            <a:gdLst/>
            <a:ahLst/>
            <a:cxnLst/>
            <a:rect l="l" t="t" r="r" b="b"/>
            <a:pathLst>
              <a:path w="18415" h="7620">
                <a:moveTo>
                  <a:pt x="15989" y="0"/>
                </a:moveTo>
                <a:lnTo>
                  <a:pt x="0" y="0"/>
                </a:lnTo>
                <a:lnTo>
                  <a:pt x="1955" y="7150"/>
                </a:lnTo>
                <a:lnTo>
                  <a:pt x="18338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94019" y="5015146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5989" y="0"/>
                </a:moveTo>
                <a:lnTo>
                  <a:pt x="0" y="0"/>
                </a:lnTo>
                <a:lnTo>
                  <a:pt x="2489" y="7150"/>
                </a:lnTo>
                <a:lnTo>
                  <a:pt x="18872" y="7150"/>
                </a:lnTo>
                <a:lnTo>
                  <a:pt x="15989" y="0"/>
                </a:lnTo>
                <a:close/>
              </a:path>
            </a:pathLst>
          </a:custGeom>
          <a:solidFill>
            <a:srgbClr val="FFE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75214" y="5024399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6509" y="0"/>
                </a:moveTo>
                <a:lnTo>
                  <a:pt x="0" y="0"/>
                </a:lnTo>
                <a:lnTo>
                  <a:pt x="2082" y="7619"/>
                </a:lnTo>
                <a:lnTo>
                  <a:pt x="19011" y="7619"/>
                </a:lnTo>
                <a:lnTo>
                  <a:pt x="16509" y="0"/>
                </a:lnTo>
                <a:close/>
              </a:path>
            </a:pathLst>
          </a:custGeom>
          <a:solidFill>
            <a:srgbClr val="0F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97240" y="5024399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6497" y="0"/>
                </a:moveTo>
                <a:lnTo>
                  <a:pt x="0" y="0"/>
                </a:lnTo>
                <a:lnTo>
                  <a:pt x="2641" y="7619"/>
                </a:lnTo>
                <a:lnTo>
                  <a:pt x="19570" y="7619"/>
                </a:lnTo>
                <a:lnTo>
                  <a:pt x="16497" y="0"/>
                </a:lnTo>
                <a:close/>
              </a:path>
            </a:pathLst>
          </a:custGeom>
          <a:solidFill>
            <a:srgbClr val="3EF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78066" y="5034829"/>
            <a:ext cx="20320" cy="825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17081" y="0"/>
                </a:moveTo>
                <a:lnTo>
                  <a:pt x="0" y="0"/>
                </a:lnTo>
                <a:lnTo>
                  <a:pt x="2235" y="8178"/>
                </a:lnTo>
                <a:lnTo>
                  <a:pt x="19773" y="8178"/>
                </a:lnTo>
                <a:lnTo>
                  <a:pt x="17081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00874" y="5034829"/>
            <a:ext cx="20955" cy="8255"/>
          </a:xfrm>
          <a:custGeom>
            <a:avLst/>
            <a:gdLst/>
            <a:ahLst/>
            <a:cxnLst/>
            <a:rect l="l" t="t" r="r" b="b"/>
            <a:pathLst>
              <a:path w="20954" h="8254">
                <a:moveTo>
                  <a:pt x="17068" y="0"/>
                </a:moveTo>
                <a:lnTo>
                  <a:pt x="0" y="0"/>
                </a:lnTo>
                <a:lnTo>
                  <a:pt x="2832" y="8178"/>
                </a:lnTo>
                <a:lnTo>
                  <a:pt x="20370" y="8178"/>
                </a:lnTo>
                <a:lnTo>
                  <a:pt x="17068" y="0"/>
                </a:lnTo>
                <a:close/>
              </a:path>
            </a:pathLst>
          </a:custGeom>
          <a:solidFill>
            <a:srgbClr val="535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480668" y="4988890"/>
            <a:ext cx="27305" cy="12700"/>
          </a:xfrm>
          <a:custGeom>
            <a:avLst/>
            <a:gdLst/>
            <a:ahLst/>
            <a:cxnLst/>
            <a:rect l="l" t="t" r="r" b="b"/>
            <a:pathLst>
              <a:path w="27304" h="12700">
                <a:moveTo>
                  <a:pt x="27012" y="12293"/>
                </a:moveTo>
                <a:lnTo>
                  <a:pt x="0" y="12293"/>
                </a:lnTo>
                <a:lnTo>
                  <a:pt x="0" y="0"/>
                </a:lnTo>
                <a:lnTo>
                  <a:pt x="27012" y="0"/>
                </a:lnTo>
                <a:lnTo>
                  <a:pt x="27012" y="12293"/>
                </a:lnTo>
                <a:close/>
              </a:path>
            </a:pathLst>
          </a:custGeom>
          <a:solidFill>
            <a:srgbClr val="002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382357" y="4904816"/>
            <a:ext cx="3175" cy="27940"/>
          </a:xfrm>
          <a:custGeom>
            <a:avLst/>
            <a:gdLst/>
            <a:ahLst/>
            <a:cxnLst/>
            <a:rect l="l" t="t" r="r" b="b"/>
            <a:pathLst>
              <a:path w="3175" h="27939">
                <a:moveTo>
                  <a:pt x="2806" y="27711"/>
                </a:moveTo>
                <a:lnTo>
                  <a:pt x="0" y="27711"/>
                </a:lnTo>
                <a:lnTo>
                  <a:pt x="0" y="0"/>
                </a:lnTo>
                <a:lnTo>
                  <a:pt x="2806" y="0"/>
                </a:lnTo>
                <a:lnTo>
                  <a:pt x="2806" y="27711"/>
                </a:lnTo>
                <a:close/>
              </a:path>
            </a:pathLst>
          </a:custGeom>
          <a:solidFill>
            <a:srgbClr val="848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03452" y="4904816"/>
            <a:ext cx="3175" cy="27940"/>
          </a:xfrm>
          <a:custGeom>
            <a:avLst/>
            <a:gdLst/>
            <a:ahLst/>
            <a:cxnLst/>
            <a:rect l="l" t="t" r="r" b="b"/>
            <a:pathLst>
              <a:path w="3175" h="27939">
                <a:moveTo>
                  <a:pt x="2806" y="27711"/>
                </a:moveTo>
                <a:lnTo>
                  <a:pt x="0" y="27711"/>
                </a:lnTo>
                <a:lnTo>
                  <a:pt x="0" y="0"/>
                </a:lnTo>
                <a:lnTo>
                  <a:pt x="2806" y="0"/>
                </a:lnTo>
                <a:lnTo>
                  <a:pt x="2806" y="27711"/>
                </a:lnTo>
                <a:close/>
              </a:path>
            </a:pathLst>
          </a:custGeom>
          <a:solidFill>
            <a:srgbClr val="848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87863" y="498600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451" y="0"/>
                </a:moveTo>
                <a:lnTo>
                  <a:pt x="711" y="0"/>
                </a:lnTo>
                <a:lnTo>
                  <a:pt x="0" y="711"/>
                </a:lnTo>
                <a:lnTo>
                  <a:pt x="0" y="2451"/>
                </a:lnTo>
                <a:lnTo>
                  <a:pt x="711" y="3162"/>
                </a:lnTo>
                <a:lnTo>
                  <a:pt x="2451" y="3162"/>
                </a:lnTo>
                <a:lnTo>
                  <a:pt x="3162" y="2451"/>
                </a:lnTo>
                <a:lnTo>
                  <a:pt x="3162" y="711"/>
                </a:lnTo>
                <a:lnTo>
                  <a:pt x="2451" y="0"/>
                </a:lnTo>
                <a:close/>
              </a:path>
            </a:pathLst>
          </a:custGeom>
          <a:solidFill>
            <a:srgbClr val="FF6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75042" y="5045468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517" y="0"/>
                </a:lnTo>
              </a:path>
            </a:pathLst>
          </a:custGeom>
          <a:ln w="18287">
            <a:solidFill>
              <a:srgbClr val="CFD1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432378" y="4976147"/>
            <a:ext cx="126657" cy="298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200848" y="3519401"/>
            <a:ext cx="742842" cy="1017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338680" y="3083283"/>
            <a:ext cx="1151163" cy="4088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76138" y="3519401"/>
            <a:ext cx="742848" cy="10179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229984" y="3083283"/>
            <a:ext cx="1151163" cy="4088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595025" y="2087638"/>
            <a:ext cx="2468668" cy="13876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552361" y="2361906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120" y="0"/>
                </a:moveTo>
                <a:lnTo>
                  <a:pt x="206801" y="4061"/>
                </a:lnTo>
                <a:lnTo>
                  <a:pt x="164147" y="15773"/>
                </a:lnTo>
                <a:lnTo>
                  <a:pt x="124870" y="34421"/>
                </a:lnTo>
                <a:lnTo>
                  <a:pt x="89682" y="59295"/>
                </a:lnTo>
                <a:lnTo>
                  <a:pt x="59295" y="89682"/>
                </a:lnTo>
                <a:lnTo>
                  <a:pt x="34421" y="124870"/>
                </a:lnTo>
                <a:lnTo>
                  <a:pt x="15773" y="164147"/>
                </a:lnTo>
                <a:lnTo>
                  <a:pt x="4061" y="206801"/>
                </a:lnTo>
                <a:lnTo>
                  <a:pt x="0" y="252120"/>
                </a:lnTo>
                <a:lnTo>
                  <a:pt x="4061" y="297432"/>
                </a:lnTo>
                <a:lnTo>
                  <a:pt x="15773" y="340081"/>
                </a:lnTo>
                <a:lnTo>
                  <a:pt x="34421" y="379356"/>
                </a:lnTo>
                <a:lnTo>
                  <a:pt x="59295" y="414542"/>
                </a:lnTo>
                <a:lnTo>
                  <a:pt x="89682" y="444929"/>
                </a:lnTo>
                <a:lnTo>
                  <a:pt x="124870" y="469804"/>
                </a:lnTo>
                <a:lnTo>
                  <a:pt x="164147" y="488453"/>
                </a:lnTo>
                <a:lnTo>
                  <a:pt x="206801" y="500165"/>
                </a:lnTo>
                <a:lnTo>
                  <a:pt x="252120" y="504228"/>
                </a:lnTo>
                <a:lnTo>
                  <a:pt x="297439" y="500165"/>
                </a:lnTo>
                <a:lnTo>
                  <a:pt x="340093" y="488453"/>
                </a:lnTo>
                <a:lnTo>
                  <a:pt x="379370" y="469804"/>
                </a:lnTo>
                <a:lnTo>
                  <a:pt x="414558" y="444929"/>
                </a:lnTo>
                <a:lnTo>
                  <a:pt x="444945" y="414542"/>
                </a:lnTo>
                <a:lnTo>
                  <a:pt x="469819" y="379356"/>
                </a:lnTo>
                <a:lnTo>
                  <a:pt x="488467" y="340081"/>
                </a:lnTo>
                <a:lnTo>
                  <a:pt x="500178" y="297432"/>
                </a:lnTo>
                <a:lnTo>
                  <a:pt x="504240" y="252120"/>
                </a:lnTo>
                <a:lnTo>
                  <a:pt x="500178" y="206801"/>
                </a:lnTo>
                <a:lnTo>
                  <a:pt x="488467" y="164147"/>
                </a:lnTo>
                <a:lnTo>
                  <a:pt x="469819" y="124870"/>
                </a:lnTo>
                <a:lnTo>
                  <a:pt x="444945" y="89682"/>
                </a:lnTo>
                <a:lnTo>
                  <a:pt x="414558" y="59295"/>
                </a:lnTo>
                <a:lnTo>
                  <a:pt x="379370" y="34421"/>
                </a:lnTo>
                <a:lnTo>
                  <a:pt x="340093" y="15773"/>
                </a:lnTo>
                <a:lnTo>
                  <a:pt x="297439" y="4061"/>
                </a:lnTo>
                <a:lnTo>
                  <a:pt x="2521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5631296" y="2535307"/>
            <a:ext cx="27432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0" dirty="0">
                <a:latin typeface="Arial Rounded MT Bold"/>
                <a:cs typeface="Arial Rounded MT Bold"/>
              </a:rPr>
              <a:t>LIVE</a:t>
            </a:r>
            <a:endParaRPr sz="850">
              <a:latin typeface="Arial Rounded MT Bold"/>
              <a:cs typeface="Arial Rounded MT Bold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913654" y="25899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49" y="0"/>
                </a:moveTo>
                <a:lnTo>
                  <a:pt x="17439" y="2242"/>
                </a:lnTo>
                <a:lnTo>
                  <a:pt x="8364" y="8359"/>
                </a:lnTo>
                <a:lnTo>
                  <a:pt x="2244" y="17434"/>
                </a:lnTo>
                <a:lnTo>
                  <a:pt x="0" y="28549"/>
                </a:lnTo>
                <a:lnTo>
                  <a:pt x="2244" y="39657"/>
                </a:lnTo>
                <a:lnTo>
                  <a:pt x="8364" y="48728"/>
                </a:lnTo>
                <a:lnTo>
                  <a:pt x="17439" y="54843"/>
                </a:lnTo>
                <a:lnTo>
                  <a:pt x="28549" y="57086"/>
                </a:lnTo>
                <a:lnTo>
                  <a:pt x="39664" y="54843"/>
                </a:lnTo>
                <a:lnTo>
                  <a:pt x="48739" y="48728"/>
                </a:lnTo>
                <a:lnTo>
                  <a:pt x="54856" y="39657"/>
                </a:lnTo>
                <a:lnTo>
                  <a:pt x="57099" y="28549"/>
                </a:lnTo>
                <a:lnTo>
                  <a:pt x="54856" y="17434"/>
                </a:lnTo>
                <a:lnTo>
                  <a:pt x="48739" y="8359"/>
                </a:lnTo>
                <a:lnTo>
                  <a:pt x="39664" y="2242"/>
                </a:lnTo>
                <a:lnTo>
                  <a:pt x="28549" y="0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430889" y="3178680"/>
            <a:ext cx="794385" cy="794385"/>
          </a:xfrm>
          <a:custGeom>
            <a:avLst/>
            <a:gdLst/>
            <a:ahLst/>
            <a:cxnLst/>
            <a:rect l="l" t="t" r="r" b="b"/>
            <a:pathLst>
              <a:path w="794384" h="794385">
                <a:moveTo>
                  <a:pt x="396913" y="0"/>
                </a:moveTo>
                <a:lnTo>
                  <a:pt x="350623" y="2670"/>
                </a:lnTo>
                <a:lnTo>
                  <a:pt x="305902" y="10482"/>
                </a:lnTo>
                <a:lnTo>
                  <a:pt x="263048" y="23138"/>
                </a:lnTo>
                <a:lnTo>
                  <a:pt x="222358" y="40341"/>
                </a:lnTo>
                <a:lnTo>
                  <a:pt x="184130" y="61793"/>
                </a:lnTo>
                <a:lnTo>
                  <a:pt x="148661" y="87195"/>
                </a:lnTo>
                <a:lnTo>
                  <a:pt x="116251" y="116251"/>
                </a:lnTo>
                <a:lnTo>
                  <a:pt x="87195" y="148661"/>
                </a:lnTo>
                <a:lnTo>
                  <a:pt x="61793" y="184130"/>
                </a:lnTo>
                <a:lnTo>
                  <a:pt x="40341" y="222358"/>
                </a:lnTo>
                <a:lnTo>
                  <a:pt x="23138" y="263048"/>
                </a:lnTo>
                <a:lnTo>
                  <a:pt x="10482" y="305902"/>
                </a:lnTo>
                <a:lnTo>
                  <a:pt x="2670" y="350623"/>
                </a:lnTo>
                <a:lnTo>
                  <a:pt x="0" y="396913"/>
                </a:lnTo>
                <a:lnTo>
                  <a:pt x="2670" y="443200"/>
                </a:lnTo>
                <a:lnTo>
                  <a:pt x="10482" y="487918"/>
                </a:lnTo>
                <a:lnTo>
                  <a:pt x="23138" y="530771"/>
                </a:lnTo>
                <a:lnTo>
                  <a:pt x="40341" y="571459"/>
                </a:lnTo>
                <a:lnTo>
                  <a:pt x="61793" y="609686"/>
                </a:lnTo>
                <a:lnTo>
                  <a:pt x="87195" y="645154"/>
                </a:lnTo>
                <a:lnTo>
                  <a:pt x="116251" y="677564"/>
                </a:lnTo>
                <a:lnTo>
                  <a:pt x="148661" y="706618"/>
                </a:lnTo>
                <a:lnTo>
                  <a:pt x="184130" y="732020"/>
                </a:lnTo>
                <a:lnTo>
                  <a:pt x="222358" y="753472"/>
                </a:lnTo>
                <a:lnTo>
                  <a:pt x="263048" y="770674"/>
                </a:lnTo>
                <a:lnTo>
                  <a:pt x="305902" y="783331"/>
                </a:lnTo>
                <a:lnTo>
                  <a:pt x="350623" y="791143"/>
                </a:lnTo>
                <a:lnTo>
                  <a:pt x="396913" y="793813"/>
                </a:lnTo>
                <a:lnTo>
                  <a:pt x="443200" y="791143"/>
                </a:lnTo>
                <a:lnTo>
                  <a:pt x="487919" y="783331"/>
                </a:lnTo>
                <a:lnTo>
                  <a:pt x="523249" y="772896"/>
                </a:lnTo>
                <a:lnTo>
                  <a:pt x="396913" y="772896"/>
                </a:lnTo>
                <a:lnTo>
                  <a:pt x="349749" y="769967"/>
                </a:lnTo>
                <a:lnTo>
                  <a:pt x="304333" y="761413"/>
                </a:lnTo>
                <a:lnTo>
                  <a:pt x="261019" y="747588"/>
                </a:lnTo>
                <a:lnTo>
                  <a:pt x="220157" y="728843"/>
                </a:lnTo>
                <a:lnTo>
                  <a:pt x="182102" y="705531"/>
                </a:lnTo>
                <a:lnTo>
                  <a:pt x="147204" y="678005"/>
                </a:lnTo>
                <a:lnTo>
                  <a:pt x="115816" y="646616"/>
                </a:lnTo>
                <a:lnTo>
                  <a:pt x="88291" y="611718"/>
                </a:lnTo>
                <a:lnTo>
                  <a:pt x="64980" y="573662"/>
                </a:lnTo>
                <a:lnTo>
                  <a:pt x="46236" y="532801"/>
                </a:lnTo>
                <a:lnTo>
                  <a:pt x="32412" y="489488"/>
                </a:lnTo>
                <a:lnTo>
                  <a:pt x="23858" y="444074"/>
                </a:lnTo>
                <a:lnTo>
                  <a:pt x="20929" y="396913"/>
                </a:lnTo>
                <a:lnTo>
                  <a:pt x="23858" y="349748"/>
                </a:lnTo>
                <a:lnTo>
                  <a:pt x="32412" y="304332"/>
                </a:lnTo>
                <a:lnTo>
                  <a:pt x="46236" y="261017"/>
                </a:lnTo>
                <a:lnTo>
                  <a:pt x="64980" y="220155"/>
                </a:lnTo>
                <a:lnTo>
                  <a:pt x="88291" y="182098"/>
                </a:lnTo>
                <a:lnTo>
                  <a:pt x="115816" y="147198"/>
                </a:lnTo>
                <a:lnTo>
                  <a:pt x="147204" y="115809"/>
                </a:lnTo>
                <a:lnTo>
                  <a:pt x="182102" y="88282"/>
                </a:lnTo>
                <a:lnTo>
                  <a:pt x="220157" y="64970"/>
                </a:lnTo>
                <a:lnTo>
                  <a:pt x="261019" y="46225"/>
                </a:lnTo>
                <a:lnTo>
                  <a:pt x="304333" y="32400"/>
                </a:lnTo>
                <a:lnTo>
                  <a:pt x="349749" y="23846"/>
                </a:lnTo>
                <a:lnTo>
                  <a:pt x="396913" y="20916"/>
                </a:lnTo>
                <a:lnTo>
                  <a:pt x="523249" y="20916"/>
                </a:lnTo>
                <a:lnTo>
                  <a:pt x="487919" y="10482"/>
                </a:lnTo>
                <a:lnTo>
                  <a:pt x="443200" y="2670"/>
                </a:lnTo>
                <a:lnTo>
                  <a:pt x="396913" y="0"/>
                </a:lnTo>
                <a:close/>
              </a:path>
              <a:path w="794384" h="794385">
                <a:moveTo>
                  <a:pt x="523249" y="20916"/>
                </a:moveTo>
                <a:lnTo>
                  <a:pt x="396913" y="20916"/>
                </a:lnTo>
                <a:lnTo>
                  <a:pt x="444074" y="23846"/>
                </a:lnTo>
                <a:lnTo>
                  <a:pt x="489488" y="32400"/>
                </a:lnTo>
                <a:lnTo>
                  <a:pt x="532801" y="46225"/>
                </a:lnTo>
                <a:lnTo>
                  <a:pt x="573662" y="64970"/>
                </a:lnTo>
                <a:lnTo>
                  <a:pt x="611718" y="88282"/>
                </a:lnTo>
                <a:lnTo>
                  <a:pt x="646616" y="115809"/>
                </a:lnTo>
                <a:lnTo>
                  <a:pt x="678005" y="147198"/>
                </a:lnTo>
                <a:lnTo>
                  <a:pt x="705531" y="182098"/>
                </a:lnTo>
                <a:lnTo>
                  <a:pt x="728843" y="220155"/>
                </a:lnTo>
                <a:lnTo>
                  <a:pt x="747588" y="261017"/>
                </a:lnTo>
                <a:lnTo>
                  <a:pt x="761413" y="304332"/>
                </a:lnTo>
                <a:lnTo>
                  <a:pt x="769967" y="349748"/>
                </a:lnTo>
                <a:lnTo>
                  <a:pt x="772896" y="396913"/>
                </a:lnTo>
                <a:lnTo>
                  <a:pt x="769967" y="444074"/>
                </a:lnTo>
                <a:lnTo>
                  <a:pt x="761413" y="489488"/>
                </a:lnTo>
                <a:lnTo>
                  <a:pt x="747588" y="532801"/>
                </a:lnTo>
                <a:lnTo>
                  <a:pt x="728843" y="573662"/>
                </a:lnTo>
                <a:lnTo>
                  <a:pt x="705531" y="611718"/>
                </a:lnTo>
                <a:lnTo>
                  <a:pt x="678005" y="646616"/>
                </a:lnTo>
                <a:lnTo>
                  <a:pt x="646616" y="678005"/>
                </a:lnTo>
                <a:lnTo>
                  <a:pt x="611718" y="705531"/>
                </a:lnTo>
                <a:lnTo>
                  <a:pt x="573662" y="728843"/>
                </a:lnTo>
                <a:lnTo>
                  <a:pt x="532801" y="747588"/>
                </a:lnTo>
                <a:lnTo>
                  <a:pt x="489488" y="761413"/>
                </a:lnTo>
                <a:lnTo>
                  <a:pt x="444074" y="769967"/>
                </a:lnTo>
                <a:lnTo>
                  <a:pt x="396913" y="772896"/>
                </a:lnTo>
                <a:lnTo>
                  <a:pt x="523249" y="772896"/>
                </a:lnTo>
                <a:lnTo>
                  <a:pt x="571462" y="753472"/>
                </a:lnTo>
                <a:lnTo>
                  <a:pt x="609690" y="732020"/>
                </a:lnTo>
                <a:lnTo>
                  <a:pt x="645159" y="706618"/>
                </a:lnTo>
                <a:lnTo>
                  <a:pt x="677570" y="677564"/>
                </a:lnTo>
                <a:lnTo>
                  <a:pt x="706626" y="645154"/>
                </a:lnTo>
                <a:lnTo>
                  <a:pt x="732029" y="609686"/>
                </a:lnTo>
                <a:lnTo>
                  <a:pt x="753482" y="571459"/>
                </a:lnTo>
                <a:lnTo>
                  <a:pt x="770685" y="530771"/>
                </a:lnTo>
                <a:lnTo>
                  <a:pt x="783343" y="487918"/>
                </a:lnTo>
                <a:lnTo>
                  <a:pt x="791155" y="443200"/>
                </a:lnTo>
                <a:lnTo>
                  <a:pt x="793826" y="396913"/>
                </a:lnTo>
                <a:lnTo>
                  <a:pt x="791155" y="350623"/>
                </a:lnTo>
                <a:lnTo>
                  <a:pt x="783343" y="305902"/>
                </a:lnTo>
                <a:lnTo>
                  <a:pt x="770685" y="263048"/>
                </a:lnTo>
                <a:lnTo>
                  <a:pt x="753482" y="222358"/>
                </a:lnTo>
                <a:lnTo>
                  <a:pt x="732029" y="184130"/>
                </a:lnTo>
                <a:lnTo>
                  <a:pt x="706626" y="148661"/>
                </a:lnTo>
                <a:lnTo>
                  <a:pt x="677570" y="116251"/>
                </a:lnTo>
                <a:lnTo>
                  <a:pt x="645159" y="87195"/>
                </a:lnTo>
                <a:lnTo>
                  <a:pt x="609690" y="61793"/>
                </a:lnTo>
                <a:lnTo>
                  <a:pt x="571462" y="40341"/>
                </a:lnTo>
                <a:lnTo>
                  <a:pt x="530772" y="23138"/>
                </a:lnTo>
                <a:lnTo>
                  <a:pt x="523249" y="20916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507838" y="325561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19963" y="0"/>
                </a:moveTo>
                <a:lnTo>
                  <a:pt x="272679" y="3469"/>
                </a:lnTo>
                <a:lnTo>
                  <a:pt x="227550" y="13547"/>
                </a:lnTo>
                <a:lnTo>
                  <a:pt x="185071" y="29738"/>
                </a:lnTo>
                <a:lnTo>
                  <a:pt x="145736" y="51548"/>
                </a:lnTo>
                <a:lnTo>
                  <a:pt x="110040" y="78482"/>
                </a:lnTo>
                <a:lnTo>
                  <a:pt x="78478" y="110045"/>
                </a:lnTo>
                <a:lnTo>
                  <a:pt x="51545" y="145741"/>
                </a:lnTo>
                <a:lnTo>
                  <a:pt x="29736" y="185076"/>
                </a:lnTo>
                <a:lnTo>
                  <a:pt x="13546" y="227555"/>
                </a:lnTo>
                <a:lnTo>
                  <a:pt x="3469" y="272682"/>
                </a:lnTo>
                <a:lnTo>
                  <a:pt x="0" y="319963"/>
                </a:lnTo>
                <a:lnTo>
                  <a:pt x="3469" y="367245"/>
                </a:lnTo>
                <a:lnTo>
                  <a:pt x="13546" y="412373"/>
                </a:lnTo>
                <a:lnTo>
                  <a:pt x="29736" y="454853"/>
                </a:lnTo>
                <a:lnTo>
                  <a:pt x="51545" y="494189"/>
                </a:lnTo>
                <a:lnTo>
                  <a:pt x="78478" y="529887"/>
                </a:lnTo>
                <a:lnTo>
                  <a:pt x="110040" y="561451"/>
                </a:lnTo>
                <a:lnTo>
                  <a:pt x="145736" y="588387"/>
                </a:lnTo>
                <a:lnTo>
                  <a:pt x="185071" y="610199"/>
                </a:lnTo>
                <a:lnTo>
                  <a:pt x="227550" y="626391"/>
                </a:lnTo>
                <a:lnTo>
                  <a:pt x="272679" y="636470"/>
                </a:lnTo>
                <a:lnTo>
                  <a:pt x="319963" y="639940"/>
                </a:lnTo>
                <a:lnTo>
                  <a:pt x="367244" y="636470"/>
                </a:lnTo>
                <a:lnTo>
                  <a:pt x="412372" y="626391"/>
                </a:lnTo>
                <a:lnTo>
                  <a:pt x="454851" y="610199"/>
                </a:lnTo>
                <a:lnTo>
                  <a:pt x="494185" y="588387"/>
                </a:lnTo>
                <a:lnTo>
                  <a:pt x="529882" y="561451"/>
                </a:lnTo>
                <a:lnTo>
                  <a:pt x="561444" y="529887"/>
                </a:lnTo>
                <a:lnTo>
                  <a:pt x="588378" y="494189"/>
                </a:lnTo>
                <a:lnTo>
                  <a:pt x="610188" y="454853"/>
                </a:lnTo>
                <a:lnTo>
                  <a:pt x="626380" y="412373"/>
                </a:lnTo>
                <a:lnTo>
                  <a:pt x="636458" y="367245"/>
                </a:lnTo>
                <a:lnTo>
                  <a:pt x="639927" y="319963"/>
                </a:lnTo>
                <a:lnTo>
                  <a:pt x="636458" y="272682"/>
                </a:lnTo>
                <a:lnTo>
                  <a:pt x="626380" y="227555"/>
                </a:lnTo>
                <a:lnTo>
                  <a:pt x="610188" y="185076"/>
                </a:lnTo>
                <a:lnTo>
                  <a:pt x="588378" y="145741"/>
                </a:lnTo>
                <a:lnTo>
                  <a:pt x="561444" y="110045"/>
                </a:lnTo>
                <a:lnTo>
                  <a:pt x="529882" y="78482"/>
                </a:lnTo>
                <a:lnTo>
                  <a:pt x="494185" y="51548"/>
                </a:lnTo>
                <a:lnTo>
                  <a:pt x="454851" y="29738"/>
                </a:lnTo>
                <a:lnTo>
                  <a:pt x="412372" y="13547"/>
                </a:lnTo>
                <a:lnTo>
                  <a:pt x="367244" y="3469"/>
                </a:lnTo>
                <a:lnTo>
                  <a:pt x="319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726787" y="3403961"/>
            <a:ext cx="171450" cy="357505"/>
          </a:xfrm>
          <a:custGeom>
            <a:avLst/>
            <a:gdLst/>
            <a:ahLst/>
            <a:cxnLst/>
            <a:rect l="l" t="t" r="r" b="b"/>
            <a:pathLst>
              <a:path w="171450" h="357504">
                <a:moveTo>
                  <a:pt x="150977" y="0"/>
                </a:moveTo>
                <a:lnTo>
                  <a:pt x="20828" y="0"/>
                </a:lnTo>
                <a:lnTo>
                  <a:pt x="20523" y="165"/>
                </a:lnTo>
                <a:lnTo>
                  <a:pt x="20294" y="342"/>
                </a:lnTo>
                <a:lnTo>
                  <a:pt x="12621" y="3960"/>
                </a:lnTo>
                <a:lnTo>
                  <a:pt x="7473" y="9032"/>
                </a:lnTo>
                <a:lnTo>
                  <a:pt x="4441" y="15843"/>
                </a:lnTo>
                <a:lnTo>
                  <a:pt x="3522" y="23621"/>
                </a:lnTo>
                <a:lnTo>
                  <a:pt x="3416" y="43865"/>
                </a:lnTo>
                <a:lnTo>
                  <a:pt x="0" y="48628"/>
                </a:lnTo>
                <a:lnTo>
                  <a:pt x="1295" y="51498"/>
                </a:lnTo>
                <a:lnTo>
                  <a:pt x="2578" y="55918"/>
                </a:lnTo>
                <a:lnTo>
                  <a:pt x="4089" y="60934"/>
                </a:lnTo>
                <a:lnTo>
                  <a:pt x="3492" y="67005"/>
                </a:lnTo>
                <a:lnTo>
                  <a:pt x="2578" y="72402"/>
                </a:lnTo>
                <a:lnTo>
                  <a:pt x="2349" y="73964"/>
                </a:lnTo>
                <a:lnTo>
                  <a:pt x="838" y="75933"/>
                </a:lnTo>
                <a:lnTo>
                  <a:pt x="762" y="86512"/>
                </a:lnTo>
                <a:lnTo>
                  <a:pt x="893" y="90119"/>
                </a:lnTo>
                <a:lnTo>
                  <a:pt x="990" y="91998"/>
                </a:lnTo>
                <a:lnTo>
                  <a:pt x="2120" y="93243"/>
                </a:lnTo>
                <a:lnTo>
                  <a:pt x="2425" y="94538"/>
                </a:lnTo>
                <a:lnTo>
                  <a:pt x="2730" y="96431"/>
                </a:lnTo>
                <a:lnTo>
                  <a:pt x="3556" y="99466"/>
                </a:lnTo>
                <a:lnTo>
                  <a:pt x="2730" y="100202"/>
                </a:lnTo>
                <a:lnTo>
                  <a:pt x="914" y="101930"/>
                </a:lnTo>
                <a:lnTo>
                  <a:pt x="914" y="118656"/>
                </a:lnTo>
                <a:lnTo>
                  <a:pt x="990" y="121196"/>
                </a:lnTo>
                <a:lnTo>
                  <a:pt x="1600" y="121526"/>
                </a:lnTo>
                <a:lnTo>
                  <a:pt x="3860" y="122923"/>
                </a:lnTo>
                <a:lnTo>
                  <a:pt x="3416" y="125133"/>
                </a:lnTo>
                <a:lnTo>
                  <a:pt x="3432" y="219184"/>
                </a:lnTo>
                <a:lnTo>
                  <a:pt x="3556" y="336448"/>
                </a:lnTo>
                <a:lnTo>
                  <a:pt x="20828" y="357111"/>
                </a:lnTo>
                <a:lnTo>
                  <a:pt x="150977" y="357111"/>
                </a:lnTo>
                <a:lnTo>
                  <a:pt x="152869" y="356374"/>
                </a:lnTo>
                <a:lnTo>
                  <a:pt x="154838" y="355803"/>
                </a:lnTo>
                <a:lnTo>
                  <a:pt x="164909" y="350138"/>
                </a:lnTo>
                <a:lnTo>
                  <a:pt x="166801" y="346036"/>
                </a:lnTo>
                <a:lnTo>
                  <a:pt x="80416" y="346036"/>
                </a:lnTo>
                <a:lnTo>
                  <a:pt x="75717" y="341121"/>
                </a:lnTo>
                <a:lnTo>
                  <a:pt x="75600" y="336448"/>
                </a:lnTo>
                <a:lnTo>
                  <a:pt x="75501" y="328904"/>
                </a:lnTo>
                <a:lnTo>
                  <a:pt x="80187" y="323659"/>
                </a:lnTo>
                <a:lnTo>
                  <a:pt x="168380" y="323659"/>
                </a:lnTo>
                <a:lnTo>
                  <a:pt x="168378" y="318084"/>
                </a:lnTo>
                <a:lnTo>
                  <a:pt x="17576" y="318084"/>
                </a:lnTo>
                <a:lnTo>
                  <a:pt x="13792" y="313893"/>
                </a:lnTo>
                <a:lnTo>
                  <a:pt x="13703" y="45846"/>
                </a:lnTo>
                <a:lnTo>
                  <a:pt x="17500" y="41821"/>
                </a:lnTo>
                <a:lnTo>
                  <a:pt x="168360" y="41821"/>
                </a:lnTo>
                <a:lnTo>
                  <a:pt x="168261" y="25076"/>
                </a:lnTo>
                <a:lnTo>
                  <a:pt x="85893" y="25076"/>
                </a:lnTo>
                <a:lnTo>
                  <a:pt x="67322" y="25018"/>
                </a:lnTo>
                <a:lnTo>
                  <a:pt x="66408" y="24117"/>
                </a:lnTo>
                <a:lnTo>
                  <a:pt x="65493" y="23621"/>
                </a:lnTo>
                <a:lnTo>
                  <a:pt x="66408" y="23126"/>
                </a:lnTo>
                <a:lnTo>
                  <a:pt x="67386" y="22390"/>
                </a:lnTo>
                <a:lnTo>
                  <a:pt x="68376" y="22301"/>
                </a:lnTo>
                <a:lnTo>
                  <a:pt x="74282" y="22224"/>
                </a:lnTo>
                <a:lnTo>
                  <a:pt x="168214" y="22224"/>
                </a:lnTo>
                <a:lnTo>
                  <a:pt x="168160" y="19850"/>
                </a:lnTo>
                <a:lnTo>
                  <a:pt x="167182" y="15747"/>
                </a:lnTo>
                <a:lnTo>
                  <a:pt x="165823" y="12052"/>
                </a:lnTo>
                <a:lnTo>
                  <a:pt x="163017" y="5168"/>
                </a:lnTo>
                <a:lnTo>
                  <a:pt x="157340" y="1968"/>
                </a:lnTo>
                <a:lnTo>
                  <a:pt x="150977" y="0"/>
                </a:lnTo>
                <a:close/>
              </a:path>
              <a:path w="171450" h="357504">
                <a:moveTo>
                  <a:pt x="168380" y="323659"/>
                </a:moveTo>
                <a:lnTo>
                  <a:pt x="91465" y="323659"/>
                </a:lnTo>
                <a:lnTo>
                  <a:pt x="96164" y="328650"/>
                </a:lnTo>
                <a:lnTo>
                  <a:pt x="96159" y="340880"/>
                </a:lnTo>
                <a:lnTo>
                  <a:pt x="91617" y="345884"/>
                </a:lnTo>
                <a:lnTo>
                  <a:pt x="80416" y="346036"/>
                </a:lnTo>
                <a:lnTo>
                  <a:pt x="166801" y="346036"/>
                </a:lnTo>
                <a:lnTo>
                  <a:pt x="168389" y="342595"/>
                </a:lnTo>
                <a:lnTo>
                  <a:pt x="168380" y="323659"/>
                </a:lnTo>
                <a:close/>
              </a:path>
              <a:path w="171450" h="357504">
                <a:moveTo>
                  <a:pt x="168360" y="41821"/>
                </a:moveTo>
                <a:lnTo>
                  <a:pt x="154241" y="41821"/>
                </a:lnTo>
                <a:lnTo>
                  <a:pt x="157955" y="45846"/>
                </a:lnTo>
                <a:lnTo>
                  <a:pt x="158026" y="313893"/>
                </a:lnTo>
                <a:lnTo>
                  <a:pt x="154241" y="318084"/>
                </a:lnTo>
                <a:lnTo>
                  <a:pt x="168378" y="318084"/>
                </a:lnTo>
                <a:lnTo>
                  <a:pt x="168325" y="103327"/>
                </a:lnTo>
                <a:lnTo>
                  <a:pt x="167716" y="100698"/>
                </a:lnTo>
                <a:lnTo>
                  <a:pt x="170370" y="99059"/>
                </a:lnTo>
                <a:lnTo>
                  <a:pt x="170751" y="98805"/>
                </a:lnTo>
                <a:lnTo>
                  <a:pt x="170891" y="97828"/>
                </a:lnTo>
                <a:lnTo>
                  <a:pt x="170815" y="75031"/>
                </a:lnTo>
                <a:lnTo>
                  <a:pt x="170185" y="73964"/>
                </a:lnTo>
                <a:lnTo>
                  <a:pt x="169303" y="71920"/>
                </a:lnTo>
                <a:lnTo>
                  <a:pt x="168389" y="70688"/>
                </a:lnTo>
                <a:lnTo>
                  <a:pt x="168360" y="41821"/>
                </a:lnTo>
                <a:close/>
              </a:path>
              <a:path w="171450" h="357504">
                <a:moveTo>
                  <a:pt x="168214" y="22224"/>
                </a:moveTo>
                <a:lnTo>
                  <a:pt x="97599" y="22224"/>
                </a:lnTo>
                <a:lnTo>
                  <a:pt x="103352" y="22301"/>
                </a:lnTo>
                <a:lnTo>
                  <a:pt x="104343" y="22390"/>
                </a:lnTo>
                <a:lnTo>
                  <a:pt x="105321" y="23126"/>
                </a:lnTo>
                <a:lnTo>
                  <a:pt x="106311" y="23621"/>
                </a:lnTo>
                <a:lnTo>
                  <a:pt x="105397" y="24117"/>
                </a:lnTo>
                <a:lnTo>
                  <a:pt x="104495" y="25018"/>
                </a:lnTo>
                <a:lnTo>
                  <a:pt x="85893" y="25076"/>
                </a:lnTo>
                <a:lnTo>
                  <a:pt x="168261" y="25076"/>
                </a:lnTo>
                <a:lnTo>
                  <a:pt x="168214" y="22224"/>
                </a:lnTo>
                <a:close/>
              </a:path>
              <a:path w="171450" h="357504">
                <a:moveTo>
                  <a:pt x="97599" y="22224"/>
                </a:moveTo>
                <a:lnTo>
                  <a:pt x="74282" y="22224"/>
                </a:lnTo>
                <a:lnTo>
                  <a:pt x="80187" y="22301"/>
                </a:lnTo>
                <a:lnTo>
                  <a:pt x="91846" y="22301"/>
                </a:lnTo>
                <a:lnTo>
                  <a:pt x="97599" y="22224"/>
                </a:lnTo>
                <a:close/>
              </a:path>
            </a:pathLst>
          </a:custGeom>
          <a:solidFill>
            <a:srgbClr val="1D1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902253" y="3309899"/>
            <a:ext cx="107207" cy="1178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09525" y="3178680"/>
            <a:ext cx="794385" cy="794385"/>
          </a:xfrm>
          <a:custGeom>
            <a:avLst/>
            <a:gdLst/>
            <a:ahLst/>
            <a:cxnLst/>
            <a:rect l="l" t="t" r="r" b="b"/>
            <a:pathLst>
              <a:path w="794385" h="794385">
                <a:moveTo>
                  <a:pt x="396913" y="0"/>
                </a:moveTo>
                <a:lnTo>
                  <a:pt x="350623" y="2670"/>
                </a:lnTo>
                <a:lnTo>
                  <a:pt x="305902" y="10482"/>
                </a:lnTo>
                <a:lnTo>
                  <a:pt x="263048" y="23138"/>
                </a:lnTo>
                <a:lnTo>
                  <a:pt x="222358" y="40341"/>
                </a:lnTo>
                <a:lnTo>
                  <a:pt x="184130" y="61793"/>
                </a:lnTo>
                <a:lnTo>
                  <a:pt x="148661" y="87195"/>
                </a:lnTo>
                <a:lnTo>
                  <a:pt x="116251" y="116251"/>
                </a:lnTo>
                <a:lnTo>
                  <a:pt x="87195" y="148661"/>
                </a:lnTo>
                <a:lnTo>
                  <a:pt x="61793" y="184130"/>
                </a:lnTo>
                <a:lnTo>
                  <a:pt x="40341" y="222358"/>
                </a:lnTo>
                <a:lnTo>
                  <a:pt x="23138" y="263048"/>
                </a:lnTo>
                <a:lnTo>
                  <a:pt x="10482" y="305902"/>
                </a:lnTo>
                <a:lnTo>
                  <a:pt x="2670" y="350623"/>
                </a:lnTo>
                <a:lnTo>
                  <a:pt x="0" y="396913"/>
                </a:lnTo>
                <a:lnTo>
                  <a:pt x="2670" y="443200"/>
                </a:lnTo>
                <a:lnTo>
                  <a:pt x="10482" y="487918"/>
                </a:lnTo>
                <a:lnTo>
                  <a:pt x="23138" y="530771"/>
                </a:lnTo>
                <a:lnTo>
                  <a:pt x="40341" y="571459"/>
                </a:lnTo>
                <a:lnTo>
                  <a:pt x="61793" y="609686"/>
                </a:lnTo>
                <a:lnTo>
                  <a:pt x="87195" y="645154"/>
                </a:lnTo>
                <a:lnTo>
                  <a:pt x="116251" y="677564"/>
                </a:lnTo>
                <a:lnTo>
                  <a:pt x="148661" y="706618"/>
                </a:lnTo>
                <a:lnTo>
                  <a:pt x="184130" y="732020"/>
                </a:lnTo>
                <a:lnTo>
                  <a:pt x="222358" y="753472"/>
                </a:lnTo>
                <a:lnTo>
                  <a:pt x="263048" y="770674"/>
                </a:lnTo>
                <a:lnTo>
                  <a:pt x="305902" y="783331"/>
                </a:lnTo>
                <a:lnTo>
                  <a:pt x="350623" y="791143"/>
                </a:lnTo>
                <a:lnTo>
                  <a:pt x="396913" y="793813"/>
                </a:lnTo>
                <a:lnTo>
                  <a:pt x="443202" y="791143"/>
                </a:lnTo>
                <a:lnTo>
                  <a:pt x="487923" y="783331"/>
                </a:lnTo>
                <a:lnTo>
                  <a:pt x="523254" y="772896"/>
                </a:lnTo>
                <a:lnTo>
                  <a:pt x="396913" y="772896"/>
                </a:lnTo>
                <a:lnTo>
                  <a:pt x="349749" y="769967"/>
                </a:lnTo>
                <a:lnTo>
                  <a:pt x="304333" y="761413"/>
                </a:lnTo>
                <a:lnTo>
                  <a:pt x="261019" y="747588"/>
                </a:lnTo>
                <a:lnTo>
                  <a:pt x="220157" y="728843"/>
                </a:lnTo>
                <a:lnTo>
                  <a:pt x="182102" y="705531"/>
                </a:lnTo>
                <a:lnTo>
                  <a:pt x="147204" y="678005"/>
                </a:lnTo>
                <a:lnTo>
                  <a:pt x="115816" y="646616"/>
                </a:lnTo>
                <a:lnTo>
                  <a:pt x="88291" y="611718"/>
                </a:lnTo>
                <a:lnTo>
                  <a:pt x="64980" y="573662"/>
                </a:lnTo>
                <a:lnTo>
                  <a:pt x="46236" y="532801"/>
                </a:lnTo>
                <a:lnTo>
                  <a:pt x="32412" y="489488"/>
                </a:lnTo>
                <a:lnTo>
                  <a:pt x="23858" y="444074"/>
                </a:lnTo>
                <a:lnTo>
                  <a:pt x="20929" y="396913"/>
                </a:lnTo>
                <a:lnTo>
                  <a:pt x="23858" y="349748"/>
                </a:lnTo>
                <a:lnTo>
                  <a:pt x="32412" y="304332"/>
                </a:lnTo>
                <a:lnTo>
                  <a:pt x="46236" y="261017"/>
                </a:lnTo>
                <a:lnTo>
                  <a:pt x="64980" y="220155"/>
                </a:lnTo>
                <a:lnTo>
                  <a:pt x="88291" y="182098"/>
                </a:lnTo>
                <a:lnTo>
                  <a:pt x="115816" y="147198"/>
                </a:lnTo>
                <a:lnTo>
                  <a:pt x="147204" y="115809"/>
                </a:lnTo>
                <a:lnTo>
                  <a:pt x="182102" y="88282"/>
                </a:lnTo>
                <a:lnTo>
                  <a:pt x="220157" y="64970"/>
                </a:lnTo>
                <a:lnTo>
                  <a:pt x="261019" y="46225"/>
                </a:lnTo>
                <a:lnTo>
                  <a:pt x="304333" y="32400"/>
                </a:lnTo>
                <a:lnTo>
                  <a:pt x="349749" y="23846"/>
                </a:lnTo>
                <a:lnTo>
                  <a:pt x="396913" y="20916"/>
                </a:lnTo>
                <a:lnTo>
                  <a:pt x="523254" y="20916"/>
                </a:lnTo>
                <a:lnTo>
                  <a:pt x="487923" y="10482"/>
                </a:lnTo>
                <a:lnTo>
                  <a:pt x="443202" y="2670"/>
                </a:lnTo>
                <a:lnTo>
                  <a:pt x="396913" y="0"/>
                </a:lnTo>
                <a:close/>
              </a:path>
              <a:path w="794385" h="794385">
                <a:moveTo>
                  <a:pt x="523254" y="20916"/>
                </a:moveTo>
                <a:lnTo>
                  <a:pt x="396913" y="20916"/>
                </a:lnTo>
                <a:lnTo>
                  <a:pt x="444077" y="23846"/>
                </a:lnTo>
                <a:lnTo>
                  <a:pt x="489492" y="32400"/>
                </a:lnTo>
                <a:lnTo>
                  <a:pt x="532807" y="46225"/>
                </a:lnTo>
                <a:lnTo>
                  <a:pt x="573668" y="64970"/>
                </a:lnTo>
                <a:lnTo>
                  <a:pt x="611723" y="88282"/>
                </a:lnTo>
                <a:lnTo>
                  <a:pt x="646621" y="115809"/>
                </a:lnTo>
                <a:lnTo>
                  <a:pt x="678009" y="147198"/>
                </a:lnTo>
                <a:lnTo>
                  <a:pt x="705535" y="182098"/>
                </a:lnTo>
                <a:lnTo>
                  <a:pt x="728845" y="220155"/>
                </a:lnTo>
                <a:lnTo>
                  <a:pt x="747589" y="261017"/>
                </a:lnTo>
                <a:lnTo>
                  <a:pt x="761414" y="304332"/>
                </a:lnTo>
                <a:lnTo>
                  <a:pt x="769967" y="349748"/>
                </a:lnTo>
                <a:lnTo>
                  <a:pt x="772896" y="396913"/>
                </a:lnTo>
                <a:lnTo>
                  <a:pt x="769967" y="444074"/>
                </a:lnTo>
                <a:lnTo>
                  <a:pt x="761414" y="489488"/>
                </a:lnTo>
                <a:lnTo>
                  <a:pt x="747589" y="532801"/>
                </a:lnTo>
                <a:lnTo>
                  <a:pt x="728845" y="573662"/>
                </a:lnTo>
                <a:lnTo>
                  <a:pt x="705535" y="611718"/>
                </a:lnTo>
                <a:lnTo>
                  <a:pt x="678009" y="646616"/>
                </a:lnTo>
                <a:lnTo>
                  <a:pt x="646621" y="678005"/>
                </a:lnTo>
                <a:lnTo>
                  <a:pt x="611723" y="705531"/>
                </a:lnTo>
                <a:lnTo>
                  <a:pt x="573668" y="728843"/>
                </a:lnTo>
                <a:lnTo>
                  <a:pt x="532807" y="747588"/>
                </a:lnTo>
                <a:lnTo>
                  <a:pt x="489492" y="761413"/>
                </a:lnTo>
                <a:lnTo>
                  <a:pt x="444077" y="769967"/>
                </a:lnTo>
                <a:lnTo>
                  <a:pt x="396913" y="772896"/>
                </a:lnTo>
                <a:lnTo>
                  <a:pt x="523254" y="772896"/>
                </a:lnTo>
                <a:lnTo>
                  <a:pt x="571467" y="753472"/>
                </a:lnTo>
                <a:lnTo>
                  <a:pt x="609696" y="732020"/>
                </a:lnTo>
                <a:lnTo>
                  <a:pt x="645164" y="706618"/>
                </a:lnTo>
                <a:lnTo>
                  <a:pt x="677575" y="677564"/>
                </a:lnTo>
                <a:lnTo>
                  <a:pt x="706630" y="645154"/>
                </a:lnTo>
                <a:lnTo>
                  <a:pt x="732032" y="609686"/>
                </a:lnTo>
                <a:lnTo>
                  <a:pt x="753484" y="571459"/>
                </a:lnTo>
                <a:lnTo>
                  <a:pt x="770687" y="530771"/>
                </a:lnTo>
                <a:lnTo>
                  <a:pt x="783343" y="487918"/>
                </a:lnTo>
                <a:lnTo>
                  <a:pt x="791155" y="443200"/>
                </a:lnTo>
                <a:lnTo>
                  <a:pt x="793826" y="396913"/>
                </a:lnTo>
                <a:lnTo>
                  <a:pt x="791155" y="350623"/>
                </a:lnTo>
                <a:lnTo>
                  <a:pt x="783343" y="305902"/>
                </a:lnTo>
                <a:lnTo>
                  <a:pt x="770687" y="263048"/>
                </a:lnTo>
                <a:lnTo>
                  <a:pt x="753484" y="222358"/>
                </a:lnTo>
                <a:lnTo>
                  <a:pt x="732032" y="184130"/>
                </a:lnTo>
                <a:lnTo>
                  <a:pt x="706630" y="148661"/>
                </a:lnTo>
                <a:lnTo>
                  <a:pt x="677575" y="116251"/>
                </a:lnTo>
                <a:lnTo>
                  <a:pt x="645164" y="87195"/>
                </a:lnTo>
                <a:lnTo>
                  <a:pt x="609696" y="61793"/>
                </a:lnTo>
                <a:lnTo>
                  <a:pt x="571467" y="40341"/>
                </a:lnTo>
                <a:lnTo>
                  <a:pt x="530777" y="23138"/>
                </a:lnTo>
                <a:lnTo>
                  <a:pt x="523254" y="20916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86474" y="325561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19963" y="0"/>
                </a:moveTo>
                <a:lnTo>
                  <a:pt x="272682" y="3469"/>
                </a:lnTo>
                <a:lnTo>
                  <a:pt x="227555" y="13547"/>
                </a:lnTo>
                <a:lnTo>
                  <a:pt x="185076" y="29738"/>
                </a:lnTo>
                <a:lnTo>
                  <a:pt x="145741" y="51548"/>
                </a:lnTo>
                <a:lnTo>
                  <a:pt x="110045" y="78482"/>
                </a:lnTo>
                <a:lnTo>
                  <a:pt x="78482" y="110045"/>
                </a:lnTo>
                <a:lnTo>
                  <a:pt x="51548" y="145741"/>
                </a:lnTo>
                <a:lnTo>
                  <a:pt x="29738" y="185076"/>
                </a:lnTo>
                <a:lnTo>
                  <a:pt x="13547" y="227555"/>
                </a:lnTo>
                <a:lnTo>
                  <a:pt x="3469" y="272682"/>
                </a:lnTo>
                <a:lnTo>
                  <a:pt x="0" y="319963"/>
                </a:lnTo>
                <a:lnTo>
                  <a:pt x="3469" y="367245"/>
                </a:lnTo>
                <a:lnTo>
                  <a:pt x="13547" y="412373"/>
                </a:lnTo>
                <a:lnTo>
                  <a:pt x="29738" y="454853"/>
                </a:lnTo>
                <a:lnTo>
                  <a:pt x="51548" y="494189"/>
                </a:lnTo>
                <a:lnTo>
                  <a:pt x="78482" y="529887"/>
                </a:lnTo>
                <a:lnTo>
                  <a:pt x="110045" y="561451"/>
                </a:lnTo>
                <a:lnTo>
                  <a:pt x="145741" y="588387"/>
                </a:lnTo>
                <a:lnTo>
                  <a:pt x="185076" y="610199"/>
                </a:lnTo>
                <a:lnTo>
                  <a:pt x="227555" y="626391"/>
                </a:lnTo>
                <a:lnTo>
                  <a:pt x="272682" y="636470"/>
                </a:lnTo>
                <a:lnTo>
                  <a:pt x="319963" y="639940"/>
                </a:lnTo>
                <a:lnTo>
                  <a:pt x="367244" y="636470"/>
                </a:lnTo>
                <a:lnTo>
                  <a:pt x="412372" y="626391"/>
                </a:lnTo>
                <a:lnTo>
                  <a:pt x="454851" y="610199"/>
                </a:lnTo>
                <a:lnTo>
                  <a:pt x="494185" y="588387"/>
                </a:lnTo>
                <a:lnTo>
                  <a:pt x="529882" y="561451"/>
                </a:lnTo>
                <a:lnTo>
                  <a:pt x="561444" y="529887"/>
                </a:lnTo>
                <a:lnTo>
                  <a:pt x="588378" y="494189"/>
                </a:lnTo>
                <a:lnTo>
                  <a:pt x="610188" y="454853"/>
                </a:lnTo>
                <a:lnTo>
                  <a:pt x="626380" y="412373"/>
                </a:lnTo>
                <a:lnTo>
                  <a:pt x="636458" y="367245"/>
                </a:lnTo>
                <a:lnTo>
                  <a:pt x="639927" y="319963"/>
                </a:lnTo>
                <a:lnTo>
                  <a:pt x="636458" y="272682"/>
                </a:lnTo>
                <a:lnTo>
                  <a:pt x="626380" y="227555"/>
                </a:lnTo>
                <a:lnTo>
                  <a:pt x="610188" y="185076"/>
                </a:lnTo>
                <a:lnTo>
                  <a:pt x="588378" y="145741"/>
                </a:lnTo>
                <a:lnTo>
                  <a:pt x="561444" y="110045"/>
                </a:lnTo>
                <a:lnTo>
                  <a:pt x="529882" y="78482"/>
                </a:lnTo>
                <a:lnTo>
                  <a:pt x="494185" y="51548"/>
                </a:lnTo>
                <a:lnTo>
                  <a:pt x="454851" y="29738"/>
                </a:lnTo>
                <a:lnTo>
                  <a:pt x="412372" y="13547"/>
                </a:lnTo>
                <a:lnTo>
                  <a:pt x="367244" y="3469"/>
                </a:lnTo>
                <a:lnTo>
                  <a:pt x="319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715979" y="3436145"/>
            <a:ext cx="367665" cy="259079"/>
          </a:xfrm>
          <a:custGeom>
            <a:avLst/>
            <a:gdLst/>
            <a:ahLst/>
            <a:cxnLst/>
            <a:rect l="l" t="t" r="r" b="b"/>
            <a:pathLst>
              <a:path w="367664" h="259079">
                <a:moveTo>
                  <a:pt x="30744" y="86279"/>
                </a:moveTo>
                <a:lnTo>
                  <a:pt x="848" y="112974"/>
                </a:lnTo>
                <a:lnTo>
                  <a:pt x="125" y="158021"/>
                </a:lnTo>
                <a:lnTo>
                  <a:pt x="0" y="176774"/>
                </a:lnTo>
                <a:lnTo>
                  <a:pt x="6792" y="219756"/>
                </a:lnTo>
                <a:lnTo>
                  <a:pt x="16494" y="227160"/>
                </a:lnTo>
                <a:lnTo>
                  <a:pt x="16571" y="256370"/>
                </a:lnTo>
                <a:lnTo>
                  <a:pt x="18590" y="258389"/>
                </a:lnTo>
                <a:lnTo>
                  <a:pt x="66266" y="258453"/>
                </a:lnTo>
                <a:lnTo>
                  <a:pt x="68209" y="256535"/>
                </a:lnTo>
                <a:lnTo>
                  <a:pt x="68209" y="232253"/>
                </a:lnTo>
                <a:lnTo>
                  <a:pt x="350652" y="232253"/>
                </a:lnTo>
                <a:lnTo>
                  <a:pt x="350644" y="227261"/>
                </a:lnTo>
                <a:lnTo>
                  <a:pt x="356372" y="225433"/>
                </a:lnTo>
                <a:lnTo>
                  <a:pt x="358861" y="223998"/>
                </a:lnTo>
                <a:lnTo>
                  <a:pt x="362527" y="210584"/>
                </a:lnTo>
                <a:lnTo>
                  <a:pt x="362845" y="209324"/>
                </a:lnTo>
                <a:lnTo>
                  <a:pt x="159985" y="209324"/>
                </a:lnTo>
                <a:lnTo>
                  <a:pt x="131389" y="209278"/>
                </a:lnTo>
                <a:lnTo>
                  <a:pt x="128534" y="206840"/>
                </a:lnTo>
                <a:lnTo>
                  <a:pt x="128534" y="198369"/>
                </a:lnTo>
                <a:lnTo>
                  <a:pt x="131506" y="195842"/>
                </a:lnTo>
                <a:lnTo>
                  <a:pt x="365848" y="195791"/>
                </a:lnTo>
                <a:lnTo>
                  <a:pt x="365935" y="195345"/>
                </a:lnTo>
                <a:lnTo>
                  <a:pt x="366722" y="187676"/>
                </a:lnTo>
                <a:lnTo>
                  <a:pt x="367138" y="171655"/>
                </a:lnTo>
                <a:lnTo>
                  <a:pt x="367151" y="158859"/>
                </a:lnTo>
                <a:lnTo>
                  <a:pt x="175206" y="158859"/>
                </a:lnTo>
                <a:lnTo>
                  <a:pt x="161708" y="157655"/>
                </a:lnTo>
                <a:lnTo>
                  <a:pt x="128368" y="146858"/>
                </a:lnTo>
                <a:lnTo>
                  <a:pt x="90485" y="146858"/>
                </a:lnTo>
                <a:lnTo>
                  <a:pt x="49070" y="140063"/>
                </a:lnTo>
                <a:lnTo>
                  <a:pt x="26477" y="116695"/>
                </a:lnTo>
                <a:lnTo>
                  <a:pt x="28991" y="113660"/>
                </a:lnTo>
                <a:lnTo>
                  <a:pt x="366208" y="113660"/>
                </a:lnTo>
                <a:lnTo>
                  <a:pt x="365300" y="111133"/>
                </a:lnTo>
                <a:lnTo>
                  <a:pt x="360449" y="106624"/>
                </a:lnTo>
                <a:lnTo>
                  <a:pt x="353954" y="100319"/>
                </a:lnTo>
                <a:lnTo>
                  <a:pt x="347298" y="94162"/>
                </a:lnTo>
                <a:lnTo>
                  <a:pt x="339917" y="88886"/>
                </a:lnTo>
                <a:lnTo>
                  <a:pt x="334257" y="86495"/>
                </a:lnTo>
                <a:lnTo>
                  <a:pt x="33512" y="86495"/>
                </a:lnTo>
                <a:lnTo>
                  <a:pt x="30744" y="86279"/>
                </a:lnTo>
                <a:close/>
              </a:path>
              <a:path w="367664" h="259079">
                <a:moveTo>
                  <a:pt x="350652" y="232253"/>
                </a:moveTo>
                <a:lnTo>
                  <a:pt x="298955" y="232253"/>
                </a:lnTo>
                <a:lnTo>
                  <a:pt x="299076" y="256370"/>
                </a:lnTo>
                <a:lnTo>
                  <a:pt x="301038" y="258427"/>
                </a:lnTo>
                <a:lnTo>
                  <a:pt x="324960" y="258440"/>
                </a:lnTo>
                <a:lnTo>
                  <a:pt x="348599" y="258389"/>
                </a:lnTo>
                <a:lnTo>
                  <a:pt x="350606" y="256370"/>
                </a:lnTo>
                <a:lnTo>
                  <a:pt x="350652" y="232253"/>
                </a:lnTo>
                <a:close/>
              </a:path>
              <a:path w="367664" h="259079">
                <a:moveTo>
                  <a:pt x="183347" y="209316"/>
                </a:moveTo>
                <a:lnTo>
                  <a:pt x="159985" y="209324"/>
                </a:lnTo>
                <a:lnTo>
                  <a:pt x="362846" y="209322"/>
                </a:lnTo>
                <a:lnTo>
                  <a:pt x="183347" y="209316"/>
                </a:lnTo>
                <a:close/>
              </a:path>
              <a:path w="367664" h="259079">
                <a:moveTo>
                  <a:pt x="365848" y="195791"/>
                </a:moveTo>
                <a:lnTo>
                  <a:pt x="222654" y="195791"/>
                </a:lnTo>
                <a:lnTo>
                  <a:pt x="235696" y="195880"/>
                </a:lnTo>
                <a:lnTo>
                  <a:pt x="238588" y="198369"/>
                </a:lnTo>
                <a:lnTo>
                  <a:pt x="238592" y="206840"/>
                </a:lnTo>
                <a:lnTo>
                  <a:pt x="235747" y="209278"/>
                </a:lnTo>
                <a:lnTo>
                  <a:pt x="218689" y="209322"/>
                </a:lnTo>
                <a:lnTo>
                  <a:pt x="362846" y="209322"/>
                </a:lnTo>
                <a:lnTo>
                  <a:pt x="364444" y="202987"/>
                </a:lnTo>
                <a:lnTo>
                  <a:pt x="365848" y="195791"/>
                </a:lnTo>
                <a:close/>
              </a:path>
              <a:path w="367664" h="259079">
                <a:moveTo>
                  <a:pt x="235735" y="124925"/>
                </a:moveTo>
                <a:lnTo>
                  <a:pt x="137945" y="124925"/>
                </a:lnTo>
                <a:lnTo>
                  <a:pt x="141932" y="125382"/>
                </a:lnTo>
                <a:lnTo>
                  <a:pt x="145920" y="125547"/>
                </a:lnTo>
                <a:lnTo>
                  <a:pt x="151940" y="125966"/>
                </a:lnTo>
                <a:lnTo>
                  <a:pt x="177378" y="154726"/>
                </a:lnTo>
                <a:lnTo>
                  <a:pt x="177449" y="155464"/>
                </a:lnTo>
                <a:lnTo>
                  <a:pt x="175206" y="158859"/>
                </a:lnTo>
                <a:lnTo>
                  <a:pt x="367151" y="158859"/>
                </a:lnTo>
                <a:lnTo>
                  <a:pt x="192085" y="158758"/>
                </a:lnTo>
                <a:lnTo>
                  <a:pt x="189405" y="155722"/>
                </a:lnTo>
                <a:lnTo>
                  <a:pt x="218001" y="125874"/>
                </a:lnTo>
                <a:lnTo>
                  <a:pt x="235735" y="124925"/>
                </a:lnTo>
                <a:close/>
              </a:path>
              <a:path w="367664" h="259079">
                <a:moveTo>
                  <a:pt x="274157" y="124925"/>
                </a:moveTo>
                <a:lnTo>
                  <a:pt x="235735" y="124925"/>
                </a:lnTo>
                <a:lnTo>
                  <a:pt x="237576" y="125319"/>
                </a:lnTo>
                <a:lnTo>
                  <a:pt x="244688" y="127389"/>
                </a:lnTo>
                <a:lnTo>
                  <a:pt x="246159" y="130246"/>
                </a:lnTo>
                <a:lnTo>
                  <a:pt x="246220" y="130449"/>
                </a:lnTo>
                <a:lnTo>
                  <a:pt x="244459" y="135733"/>
                </a:lnTo>
                <a:lnTo>
                  <a:pt x="212633" y="156891"/>
                </a:lnTo>
                <a:lnTo>
                  <a:pt x="205877" y="158021"/>
                </a:lnTo>
                <a:lnTo>
                  <a:pt x="200505" y="158631"/>
                </a:lnTo>
                <a:lnTo>
                  <a:pt x="192085" y="158758"/>
                </a:lnTo>
                <a:lnTo>
                  <a:pt x="367151" y="158758"/>
                </a:lnTo>
                <a:lnTo>
                  <a:pt x="367105" y="146756"/>
                </a:lnTo>
                <a:lnTo>
                  <a:pt x="276019" y="146756"/>
                </a:lnTo>
                <a:lnTo>
                  <a:pt x="271371" y="146388"/>
                </a:lnTo>
                <a:lnTo>
                  <a:pt x="270355" y="145207"/>
                </a:lnTo>
                <a:lnTo>
                  <a:pt x="272361" y="134259"/>
                </a:lnTo>
                <a:lnTo>
                  <a:pt x="274157" y="124925"/>
                </a:lnTo>
                <a:close/>
              </a:path>
              <a:path w="367664" h="259079">
                <a:moveTo>
                  <a:pt x="366208" y="113660"/>
                </a:moveTo>
                <a:lnTo>
                  <a:pt x="28991" y="113660"/>
                </a:lnTo>
                <a:lnTo>
                  <a:pt x="90269" y="121356"/>
                </a:lnTo>
                <a:lnTo>
                  <a:pt x="92999" y="124061"/>
                </a:lnTo>
                <a:lnTo>
                  <a:pt x="95095" y="135961"/>
                </a:lnTo>
                <a:lnTo>
                  <a:pt x="95400" y="137892"/>
                </a:lnTo>
                <a:lnTo>
                  <a:pt x="96822" y="145372"/>
                </a:lnTo>
                <a:lnTo>
                  <a:pt x="95844" y="146515"/>
                </a:lnTo>
                <a:lnTo>
                  <a:pt x="90485" y="146858"/>
                </a:lnTo>
                <a:lnTo>
                  <a:pt x="128368" y="146858"/>
                </a:lnTo>
                <a:lnTo>
                  <a:pt x="127073" y="145372"/>
                </a:lnTo>
                <a:lnTo>
                  <a:pt x="126949" y="145207"/>
                </a:lnTo>
                <a:lnTo>
                  <a:pt x="123380" y="138531"/>
                </a:lnTo>
                <a:lnTo>
                  <a:pt x="122070" y="132329"/>
                </a:lnTo>
                <a:lnTo>
                  <a:pt x="122154" y="130399"/>
                </a:lnTo>
                <a:lnTo>
                  <a:pt x="123822" y="127846"/>
                </a:lnTo>
                <a:lnTo>
                  <a:pt x="127975" y="125661"/>
                </a:lnTo>
                <a:lnTo>
                  <a:pt x="131099" y="125242"/>
                </a:lnTo>
                <a:lnTo>
                  <a:pt x="137945" y="124925"/>
                </a:lnTo>
                <a:lnTo>
                  <a:pt x="274157" y="124925"/>
                </a:lnTo>
                <a:lnTo>
                  <a:pt x="274228" y="124557"/>
                </a:lnTo>
                <a:lnTo>
                  <a:pt x="276984" y="121585"/>
                </a:lnTo>
                <a:lnTo>
                  <a:pt x="330286" y="114524"/>
                </a:lnTo>
                <a:lnTo>
                  <a:pt x="337068" y="113749"/>
                </a:lnTo>
                <a:lnTo>
                  <a:pt x="366240" y="113749"/>
                </a:lnTo>
                <a:close/>
              </a:path>
              <a:path w="367664" h="259079">
                <a:moveTo>
                  <a:pt x="366240" y="113749"/>
                </a:moveTo>
                <a:lnTo>
                  <a:pt x="337068" y="113749"/>
                </a:lnTo>
                <a:lnTo>
                  <a:pt x="339570" y="115451"/>
                </a:lnTo>
                <a:lnTo>
                  <a:pt x="338274" y="122791"/>
                </a:lnTo>
                <a:lnTo>
                  <a:pt x="276019" y="146756"/>
                </a:lnTo>
                <a:lnTo>
                  <a:pt x="367105" y="146756"/>
                </a:lnTo>
                <a:lnTo>
                  <a:pt x="367223" y="120150"/>
                </a:lnTo>
                <a:lnTo>
                  <a:pt x="367281" y="116644"/>
                </a:lnTo>
                <a:lnTo>
                  <a:pt x="366240" y="113749"/>
                </a:lnTo>
                <a:close/>
              </a:path>
              <a:path w="367664" h="259079">
                <a:moveTo>
                  <a:pt x="348489" y="82405"/>
                </a:moveTo>
                <a:lnTo>
                  <a:pt x="24610" y="82405"/>
                </a:lnTo>
                <a:lnTo>
                  <a:pt x="31493" y="83167"/>
                </a:lnTo>
                <a:lnTo>
                  <a:pt x="33703" y="84196"/>
                </a:lnTo>
                <a:lnTo>
                  <a:pt x="35964" y="84882"/>
                </a:lnTo>
                <a:lnTo>
                  <a:pt x="35697" y="86012"/>
                </a:lnTo>
                <a:lnTo>
                  <a:pt x="33512" y="86495"/>
                </a:lnTo>
                <a:lnTo>
                  <a:pt x="334257" y="86495"/>
                </a:lnTo>
                <a:lnTo>
                  <a:pt x="331251" y="85225"/>
                </a:lnTo>
                <a:lnTo>
                  <a:pt x="333334" y="84183"/>
                </a:lnTo>
                <a:lnTo>
                  <a:pt x="335480" y="83167"/>
                </a:lnTo>
                <a:lnTo>
                  <a:pt x="342465" y="82418"/>
                </a:lnTo>
                <a:lnTo>
                  <a:pt x="348489" y="82405"/>
                </a:lnTo>
                <a:close/>
              </a:path>
              <a:path w="367664" h="259079">
                <a:moveTo>
                  <a:pt x="26400" y="54148"/>
                </a:moveTo>
                <a:lnTo>
                  <a:pt x="19555" y="54186"/>
                </a:lnTo>
                <a:lnTo>
                  <a:pt x="7630" y="54643"/>
                </a:lnTo>
                <a:lnTo>
                  <a:pt x="5014" y="57602"/>
                </a:lnTo>
                <a:lnTo>
                  <a:pt x="5143" y="69083"/>
                </a:lnTo>
                <a:lnTo>
                  <a:pt x="5168" y="69489"/>
                </a:lnTo>
                <a:lnTo>
                  <a:pt x="6703" y="78646"/>
                </a:lnTo>
                <a:lnTo>
                  <a:pt x="9357" y="81250"/>
                </a:lnTo>
                <a:lnTo>
                  <a:pt x="19936" y="82570"/>
                </a:lnTo>
                <a:lnTo>
                  <a:pt x="24610" y="82405"/>
                </a:lnTo>
                <a:lnTo>
                  <a:pt x="348489" y="82405"/>
                </a:lnTo>
                <a:lnTo>
                  <a:pt x="357769" y="81250"/>
                </a:lnTo>
                <a:lnTo>
                  <a:pt x="360461" y="78608"/>
                </a:lnTo>
                <a:lnTo>
                  <a:pt x="361960" y="69489"/>
                </a:lnTo>
                <a:lnTo>
                  <a:pt x="361978" y="69083"/>
                </a:lnTo>
                <a:lnTo>
                  <a:pt x="66748" y="69083"/>
                </a:lnTo>
                <a:lnTo>
                  <a:pt x="68791" y="62466"/>
                </a:lnTo>
                <a:lnTo>
                  <a:pt x="46873" y="62466"/>
                </a:lnTo>
                <a:lnTo>
                  <a:pt x="44320" y="60485"/>
                </a:lnTo>
                <a:lnTo>
                  <a:pt x="42428" y="58707"/>
                </a:lnTo>
                <a:lnTo>
                  <a:pt x="37962" y="56091"/>
                </a:lnTo>
                <a:lnTo>
                  <a:pt x="35608" y="54681"/>
                </a:lnTo>
                <a:lnTo>
                  <a:pt x="26400" y="54148"/>
                </a:lnTo>
                <a:close/>
              </a:path>
              <a:path w="367664" h="259079">
                <a:moveTo>
                  <a:pt x="348386" y="82418"/>
                </a:moveTo>
                <a:lnTo>
                  <a:pt x="342465" y="82418"/>
                </a:lnTo>
                <a:lnTo>
                  <a:pt x="347253" y="82558"/>
                </a:lnTo>
                <a:lnTo>
                  <a:pt x="348386" y="82418"/>
                </a:lnTo>
                <a:close/>
              </a:path>
              <a:path w="367664" h="259079">
                <a:moveTo>
                  <a:pt x="288314" y="12987"/>
                </a:moveTo>
                <a:lnTo>
                  <a:pt x="178204" y="12987"/>
                </a:lnTo>
                <a:lnTo>
                  <a:pt x="195403" y="13026"/>
                </a:lnTo>
                <a:lnTo>
                  <a:pt x="212586" y="13443"/>
                </a:lnTo>
                <a:lnTo>
                  <a:pt x="229735" y="14485"/>
                </a:lnTo>
                <a:lnTo>
                  <a:pt x="246834" y="16403"/>
                </a:lnTo>
                <a:lnTo>
                  <a:pt x="254721" y="17521"/>
                </a:lnTo>
                <a:lnTo>
                  <a:pt x="262506" y="19248"/>
                </a:lnTo>
                <a:lnTo>
                  <a:pt x="275028" y="21534"/>
                </a:lnTo>
                <a:lnTo>
                  <a:pt x="296960" y="58026"/>
                </a:lnTo>
                <a:lnTo>
                  <a:pt x="300403" y="69083"/>
                </a:lnTo>
                <a:lnTo>
                  <a:pt x="361978" y="69083"/>
                </a:lnTo>
                <a:lnTo>
                  <a:pt x="362111" y="66035"/>
                </a:lnTo>
                <a:lnTo>
                  <a:pt x="362117" y="63025"/>
                </a:lnTo>
                <a:lnTo>
                  <a:pt x="320659" y="63025"/>
                </a:lnTo>
                <a:lnTo>
                  <a:pt x="312152" y="44037"/>
                </a:lnTo>
                <a:lnTo>
                  <a:pt x="309330" y="37806"/>
                </a:lnTo>
                <a:lnTo>
                  <a:pt x="306448" y="31605"/>
                </a:lnTo>
                <a:lnTo>
                  <a:pt x="301232" y="23192"/>
                </a:lnTo>
                <a:lnTo>
                  <a:pt x="294508" y="16655"/>
                </a:lnTo>
                <a:lnTo>
                  <a:pt x="288314" y="12987"/>
                </a:lnTo>
                <a:close/>
              </a:path>
              <a:path w="367664" h="259079">
                <a:moveTo>
                  <a:pt x="341241" y="54258"/>
                </a:moveTo>
                <a:lnTo>
                  <a:pt x="333779" y="54743"/>
                </a:lnTo>
                <a:lnTo>
                  <a:pt x="326802" y="57207"/>
                </a:lnTo>
                <a:lnTo>
                  <a:pt x="320659" y="63025"/>
                </a:lnTo>
                <a:lnTo>
                  <a:pt x="362117" y="63025"/>
                </a:lnTo>
                <a:lnTo>
                  <a:pt x="362077" y="57602"/>
                </a:lnTo>
                <a:lnTo>
                  <a:pt x="359534" y="54910"/>
                </a:lnTo>
                <a:lnTo>
                  <a:pt x="354037" y="54376"/>
                </a:lnTo>
                <a:lnTo>
                  <a:pt x="348841" y="54376"/>
                </a:lnTo>
                <a:lnTo>
                  <a:pt x="341241" y="54258"/>
                </a:lnTo>
                <a:close/>
              </a:path>
              <a:path w="367664" h="259079">
                <a:moveTo>
                  <a:pt x="181351" y="0"/>
                </a:moveTo>
                <a:lnTo>
                  <a:pt x="140840" y="1436"/>
                </a:lnTo>
                <a:lnTo>
                  <a:pt x="101546" y="6056"/>
                </a:lnTo>
                <a:lnTo>
                  <a:pt x="66858" y="21919"/>
                </a:lnTo>
                <a:lnTo>
                  <a:pt x="49318" y="56142"/>
                </a:lnTo>
                <a:lnTo>
                  <a:pt x="48219" y="59190"/>
                </a:lnTo>
                <a:lnTo>
                  <a:pt x="46873" y="62466"/>
                </a:lnTo>
                <a:lnTo>
                  <a:pt x="68791" y="62466"/>
                </a:lnTo>
                <a:lnTo>
                  <a:pt x="70028" y="58459"/>
                </a:lnTo>
                <a:lnTo>
                  <a:pt x="73830" y="48188"/>
                </a:lnTo>
                <a:lnTo>
                  <a:pt x="118162" y="16655"/>
                </a:lnTo>
                <a:lnTo>
                  <a:pt x="158107" y="13341"/>
                </a:lnTo>
                <a:lnTo>
                  <a:pt x="178204" y="12987"/>
                </a:lnTo>
                <a:lnTo>
                  <a:pt x="288314" y="12987"/>
                </a:lnTo>
                <a:lnTo>
                  <a:pt x="286431" y="11872"/>
                </a:lnTo>
                <a:lnTo>
                  <a:pt x="239579" y="2502"/>
                </a:lnTo>
                <a:lnTo>
                  <a:pt x="201635" y="312"/>
                </a:lnTo>
                <a:lnTo>
                  <a:pt x="181351" y="0"/>
                </a:lnTo>
                <a:close/>
              </a:path>
              <a:path w="367664" h="259079">
                <a:moveTo>
                  <a:pt x="352727" y="54237"/>
                </a:moveTo>
                <a:lnTo>
                  <a:pt x="350784" y="54364"/>
                </a:lnTo>
                <a:lnTo>
                  <a:pt x="348841" y="54376"/>
                </a:lnTo>
                <a:lnTo>
                  <a:pt x="354037" y="54376"/>
                </a:lnTo>
                <a:lnTo>
                  <a:pt x="352727" y="5423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801585" y="3418208"/>
            <a:ext cx="202565" cy="22225"/>
          </a:xfrm>
          <a:custGeom>
            <a:avLst/>
            <a:gdLst/>
            <a:ahLst/>
            <a:cxnLst/>
            <a:rect l="l" t="t" r="r" b="b"/>
            <a:pathLst>
              <a:path w="202564" h="22225">
                <a:moveTo>
                  <a:pt x="197611" y="0"/>
                </a:moveTo>
                <a:lnTo>
                  <a:pt x="4914" y="0"/>
                </a:lnTo>
                <a:lnTo>
                  <a:pt x="0" y="4914"/>
                </a:lnTo>
                <a:lnTo>
                  <a:pt x="0" y="17030"/>
                </a:lnTo>
                <a:lnTo>
                  <a:pt x="4914" y="21958"/>
                </a:lnTo>
                <a:lnTo>
                  <a:pt x="197611" y="21958"/>
                </a:lnTo>
                <a:lnTo>
                  <a:pt x="202374" y="17183"/>
                </a:lnTo>
                <a:lnTo>
                  <a:pt x="97840" y="17183"/>
                </a:lnTo>
                <a:lnTo>
                  <a:pt x="95059" y="14401"/>
                </a:lnTo>
                <a:lnTo>
                  <a:pt x="95059" y="7556"/>
                </a:lnTo>
                <a:lnTo>
                  <a:pt x="97840" y="4775"/>
                </a:lnTo>
                <a:lnTo>
                  <a:pt x="202387" y="4775"/>
                </a:lnTo>
                <a:lnTo>
                  <a:pt x="197611" y="0"/>
                </a:lnTo>
                <a:close/>
              </a:path>
              <a:path w="202564" h="22225">
                <a:moveTo>
                  <a:pt x="202387" y="4775"/>
                </a:moveTo>
                <a:lnTo>
                  <a:pt x="104698" y="4775"/>
                </a:lnTo>
                <a:lnTo>
                  <a:pt x="107467" y="7556"/>
                </a:lnTo>
                <a:lnTo>
                  <a:pt x="107467" y="14401"/>
                </a:lnTo>
                <a:lnTo>
                  <a:pt x="104698" y="17183"/>
                </a:lnTo>
                <a:lnTo>
                  <a:pt x="202374" y="17183"/>
                </a:lnTo>
                <a:lnTo>
                  <a:pt x="202526" y="17030"/>
                </a:lnTo>
                <a:lnTo>
                  <a:pt x="202526" y="4914"/>
                </a:lnTo>
                <a:lnTo>
                  <a:pt x="202387" y="4775"/>
                </a:lnTo>
                <a:close/>
              </a:path>
            </a:pathLst>
          </a:custGeom>
          <a:solidFill>
            <a:srgbClr val="DD1D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51847" y="4475073"/>
            <a:ext cx="794385" cy="794385"/>
          </a:xfrm>
          <a:custGeom>
            <a:avLst/>
            <a:gdLst/>
            <a:ahLst/>
            <a:cxnLst/>
            <a:rect l="l" t="t" r="r" b="b"/>
            <a:pathLst>
              <a:path w="794384" h="794385">
                <a:moveTo>
                  <a:pt x="396913" y="0"/>
                </a:moveTo>
                <a:lnTo>
                  <a:pt x="350623" y="2670"/>
                </a:lnTo>
                <a:lnTo>
                  <a:pt x="305902" y="10482"/>
                </a:lnTo>
                <a:lnTo>
                  <a:pt x="263048" y="23138"/>
                </a:lnTo>
                <a:lnTo>
                  <a:pt x="222358" y="40341"/>
                </a:lnTo>
                <a:lnTo>
                  <a:pt x="184130" y="61793"/>
                </a:lnTo>
                <a:lnTo>
                  <a:pt x="148661" y="87195"/>
                </a:lnTo>
                <a:lnTo>
                  <a:pt x="116251" y="116251"/>
                </a:lnTo>
                <a:lnTo>
                  <a:pt x="87195" y="148661"/>
                </a:lnTo>
                <a:lnTo>
                  <a:pt x="61793" y="184130"/>
                </a:lnTo>
                <a:lnTo>
                  <a:pt x="40341" y="222358"/>
                </a:lnTo>
                <a:lnTo>
                  <a:pt x="23138" y="263048"/>
                </a:lnTo>
                <a:lnTo>
                  <a:pt x="10482" y="305902"/>
                </a:lnTo>
                <a:lnTo>
                  <a:pt x="2670" y="350623"/>
                </a:lnTo>
                <a:lnTo>
                  <a:pt x="0" y="396913"/>
                </a:lnTo>
                <a:lnTo>
                  <a:pt x="2670" y="443200"/>
                </a:lnTo>
                <a:lnTo>
                  <a:pt x="10482" y="487918"/>
                </a:lnTo>
                <a:lnTo>
                  <a:pt x="23138" y="530771"/>
                </a:lnTo>
                <a:lnTo>
                  <a:pt x="40341" y="571459"/>
                </a:lnTo>
                <a:lnTo>
                  <a:pt x="61793" y="609686"/>
                </a:lnTo>
                <a:lnTo>
                  <a:pt x="87195" y="645154"/>
                </a:lnTo>
                <a:lnTo>
                  <a:pt x="116251" y="677564"/>
                </a:lnTo>
                <a:lnTo>
                  <a:pt x="148661" y="706618"/>
                </a:lnTo>
                <a:lnTo>
                  <a:pt x="184130" y="732020"/>
                </a:lnTo>
                <a:lnTo>
                  <a:pt x="222358" y="753472"/>
                </a:lnTo>
                <a:lnTo>
                  <a:pt x="263048" y="770674"/>
                </a:lnTo>
                <a:lnTo>
                  <a:pt x="305902" y="783331"/>
                </a:lnTo>
                <a:lnTo>
                  <a:pt x="350623" y="791143"/>
                </a:lnTo>
                <a:lnTo>
                  <a:pt x="396913" y="793813"/>
                </a:lnTo>
                <a:lnTo>
                  <a:pt x="443202" y="791143"/>
                </a:lnTo>
                <a:lnTo>
                  <a:pt x="487923" y="783331"/>
                </a:lnTo>
                <a:lnTo>
                  <a:pt x="523254" y="772896"/>
                </a:lnTo>
                <a:lnTo>
                  <a:pt x="396913" y="772896"/>
                </a:lnTo>
                <a:lnTo>
                  <a:pt x="349749" y="769967"/>
                </a:lnTo>
                <a:lnTo>
                  <a:pt x="304333" y="761413"/>
                </a:lnTo>
                <a:lnTo>
                  <a:pt x="261019" y="747588"/>
                </a:lnTo>
                <a:lnTo>
                  <a:pt x="220157" y="728843"/>
                </a:lnTo>
                <a:lnTo>
                  <a:pt x="182102" y="705531"/>
                </a:lnTo>
                <a:lnTo>
                  <a:pt x="147204" y="678005"/>
                </a:lnTo>
                <a:lnTo>
                  <a:pt x="115816" y="646616"/>
                </a:lnTo>
                <a:lnTo>
                  <a:pt x="88291" y="611718"/>
                </a:lnTo>
                <a:lnTo>
                  <a:pt x="64980" y="573662"/>
                </a:lnTo>
                <a:lnTo>
                  <a:pt x="46236" y="532801"/>
                </a:lnTo>
                <a:lnTo>
                  <a:pt x="32412" y="489488"/>
                </a:lnTo>
                <a:lnTo>
                  <a:pt x="23858" y="444074"/>
                </a:lnTo>
                <a:lnTo>
                  <a:pt x="20929" y="396913"/>
                </a:lnTo>
                <a:lnTo>
                  <a:pt x="23858" y="349749"/>
                </a:lnTo>
                <a:lnTo>
                  <a:pt x="32412" y="304333"/>
                </a:lnTo>
                <a:lnTo>
                  <a:pt x="46236" y="261019"/>
                </a:lnTo>
                <a:lnTo>
                  <a:pt x="64980" y="220157"/>
                </a:lnTo>
                <a:lnTo>
                  <a:pt x="88291" y="182102"/>
                </a:lnTo>
                <a:lnTo>
                  <a:pt x="115816" y="147204"/>
                </a:lnTo>
                <a:lnTo>
                  <a:pt x="147204" y="115816"/>
                </a:lnTo>
                <a:lnTo>
                  <a:pt x="182102" y="88291"/>
                </a:lnTo>
                <a:lnTo>
                  <a:pt x="220157" y="64980"/>
                </a:lnTo>
                <a:lnTo>
                  <a:pt x="261019" y="46236"/>
                </a:lnTo>
                <a:lnTo>
                  <a:pt x="304333" y="32412"/>
                </a:lnTo>
                <a:lnTo>
                  <a:pt x="349749" y="23858"/>
                </a:lnTo>
                <a:lnTo>
                  <a:pt x="396913" y="20929"/>
                </a:lnTo>
                <a:lnTo>
                  <a:pt x="523297" y="20929"/>
                </a:lnTo>
                <a:lnTo>
                  <a:pt x="487923" y="10482"/>
                </a:lnTo>
                <a:lnTo>
                  <a:pt x="443202" y="2670"/>
                </a:lnTo>
                <a:lnTo>
                  <a:pt x="396913" y="0"/>
                </a:lnTo>
                <a:close/>
              </a:path>
              <a:path w="794384" h="794385">
                <a:moveTo>
                  <a:pt x="523297" y="20929"/>
                </a:moveTo>
                <a:lnTo>
                  <a:pt x="396913" y="20929"/>
                </a:lnTo>
                <a:lnTo>
                  <a:pt x="444074" y="23858"/>
                </a:lnTo>
                <a:lnTo>
                  <a:pt x="489488" y="32412"/>
                </a:lnTo>
                <a:lnTo>
                  <a:pt x="532801" y="46236"/>
                </a:lnTo>
                <a:lnTo>
                  <a:pt x="573662" y="64980"/>
                </a:lnTo>
                <a:lnTo>
                  <a:pt x="611718" y="88291"/>
                </a:lnTo>
                <a:lnTo>
                  <a:pt x="646616" y="115816"/>
                </a:lnTo>
                <a:lnTo>
                  <a:pt x="678005" y="147204"/>
                </a:lnTo>
                <a:lnTo>
                  <a:pt x="705531" y="182102"/>
                </a:lnTo>
                <a:lnTo>
                  <a:pt x="728843" y="220157"/>
                </a:lnTo>
                <a:lnTo>
                  <a:pt x="747588" y="261019"/>
                </a:lnTo>
                <a:lnTo>
                  <a:pt x="761413" y="304333"/>
                </a:lnTo>
                <a:lnTo>
                  <a:pt x="769967" y="349749"/>
                </a:lnTo>
                <a:lnTo>
                  <a:pt x="772896" y="396913"/>
                </a:lnTo>
                <a:lnTo>
                  <a:pt x="769967" y="444074"/>
                </a:lnTo>
                <a:lnTo>
                  <a:pt x="761413" y="489488"/>
                </a:lnTo>
                <a:lnTo>
                  <a:pt x="747588" y="532801"/>
                </a:lnTo>
                <a:lnTo>
                  <a:pt x="728843" y="573662"/>
                </a:lnTo>
                <a:lnTo>
                  <a:pt x="705531" y="611718"/>
                </a:lnTo>
                <a:lnTo>
                  <a:pt x="678005" y="646616"/>
                </a:lnTo>
                <a:lnTo>
                  <a:pt x="646616" y="678005"/>
                </a:lnTo>
                <a:lnTo>
                  <a:pt x="611718" y="705531"/>
                </a:lnTo>
                <a:lnTo>
                  <a:pt x="573662" y="728843"/>
                </a:lnTo>
                <a:lnTo>
                  <a:pt x="532801" y="747588"/>
                </a:lnTo>
                <a:lnTo>
                  <a:pt x="489488" y="761413"/>
                </a:lnTo>
                <a:lnTo>
                  <a:pt x="444074" y="769967"/>
                </a:lnTo>
                <a:lnTo>
                  <a:pt x="396913" y="772896"/>
                </a:lnTo>
                <a:lnTo>
                  <a:pt x="523254" y="772896"/>
                </a:lnTo>
                <a:lnTo>
                  <a:pt x="571467" y="753472"/>
                </a:lnTo>
                <a:lnTo>
                  <a:pt x="609696" y="732020"/>
                </a:lnTo>
                <a:lnTo>
                  <a:pt x="645164" y="706618"/>
                </a:lnTo>
                <a:lnTo>
                  <a:pt x="677575" y="677564"/>
                </a:lnTo>
                <a:lnTo>
                  <a:pt x="706630" y="645154"/>
                </a:lnTo>
                <a:lnTo>
                  <a:pt x="732032" y="609686"/>
                </a:lnTo>
                <a:lnTo>
                  <a:pt x="753484" y="571459"/>
                </a:lnTo>
                <a:lnTo>
                  <a:pt x="770687" y="530771"/>
                </a:lnTo>
                <a:lnTo>
                  <a:pt x="783343" y="487918"/>
                </a:lnTo>
                <a:lnTo>
                  <a:pt x="791155" y="443200"/>
                </a:lnTo>
                <a:lnTo>
                  <a:pt x="793826" y="396913"/>
                </a:lnTo>
                <a:lnTo>
                  <a:pt x="791155" y="350623"/>
                </a:lnTo>
                <a:lnTo>
                  <a:pt x="783343" y="305902"/>
                </a:lnTo>
                <a:lnTo>
                  <a:pt x="770687" y="263048"/>
                </a:lnTo>
                <a:lnTo>
                  <a:pt x="753484" y="222358"/>
                </a:lnTo>
                <a:lnTo>
                  <a:pt x="732032" y="184130"/>
                </a:lnTo>
                <a:lnTo>
                  <a:pt x="706630" y="148661"/>
                </a:lnTo>
                <a:lnTo>
                  <a:pt x="677575" y="116251"/>
                </a:lnTo>
                <a:lnTo>
                  <a:pt x="645164" y="87195"/>
                </a:lnTo>
                <a:lnTo>
                  <a:pt x="609696" y="61793"/>
                </a:lnTo>
                <a:lnTo>
                  <a:pt x="571467" y="40341"/>
                </a:lnTo>
                <a:lnTo>
                  <a:pt x="530777" y="23138"/>
                </a:lnTo>
                <a:lnTo>
                  <a:pt x="523297" y="20929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428797" y="4552024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19963" y="0"/>
                </a:moveTo>
                <a:lnTo>
                  <a:pt x="272679" y="3469"/>
                </a:lnTo>
                <a:lnTo>
                  <a:pt x="227550" y="13546"/>
                </a:lnTo>
                <a:lnTo>
                  <a:pt x="185071" y="29736"/>
                </a:lnTo>
                <a:lnTo>
                  <a:pt x="145736" y="51545"/>
                </a:lnTo>
                <a:lnTo>
                  <a:pt x="110040" y="78477"/>
                </a:lnTo>
                <a:lnTo>
                  <a:pt x="78478" y="110038"/>
                </a:lnTo>
                <a:lnTo>
                  <a:pt x="51545" y="145732"/>
                </a:lnTo>
                <a:lnTo>
                  <a:pt x="29736" y="185066"/>
                </a:lnTo>
                <a:lnTo>
                  <a:pt x="13546" y="227543"/>
                </a:lnTo>
                <a:lnTo>
                  <a:pt x="3469" y="272670"/>
                </a:lnTo>
                <a:lnTo>
                  <a:pt x="0" y="319951"/>
                </a:lnTo>
                <a:lnTo>
                  <a:pt x="3469" y="367232"/>
                </a:lnTo>
                <a:lnTo>
                  <a:pt x="13546" y="412360"/>
                </a:lnTo>
                <a:lnTo>
                  <a:pt x="29736" y="454840"/>
                </a:lnTo>
                <a:lnTo>
                  <a:pt x="51545" y="494177"/>
                </a:lnTo>
                <a:lnTo>
                  <a:pt x="78478" y="529874"/>
                </a:lnTo>
                <a:lnTo>
                  <a:pt x="110040" y="561439"/>
                </a:lnTo>
                <a:lnTo>
                  <a:pt x="145736" y="588374"/>
                </a:lnTo>
                <a:lnTo>
                  <a:pt x="185071" y="610186"/>
                </a:lnTo>
                <a:lnTo>
                  <a:pt x="227550" y="626379"/>
                </a:lnTo>
                <a:lnTo>
                  <a:pt x="272679" y="636458"/>
                </a:lnTo>
                <a:lnTo>
                  <a:pt x="319963" y="639927"/>
                </a:lnTo>
                <a:lnTo>
                  <a:pt x="367244" y="636458"/>
                </a:lnTo>
                <a:lnTo>
                  <a:pt x="412372" y="626379"/>
                </a:lnTo>
                <a:lnTo>
                  <a:pt x="454851" y="610186"/>
                </a:lnTo>
                <a:lnTo>
                  <a:pt x="494185" y="588374"/>
                </a:lnTo>
                <a:lnTo>
                  <a:pt x="529882" y="561439"/>
                </a:lnTo>
                <a:lnTo>
                  <a:pt x="561444" y="529874"/>
                </a:lnTo>
                <a:lnTo>
                  <a:pt x="588378" y="494177"/>
                </a:lnTo>
                <a:lnTo>
                  <a:pt x="610188" y="454840"/>
                </a:lnTo>
                <a:lnTo>
                  <a:pt x="626380" y="412360"/>
                </a:lnTo>
                <a:lnTo>
                  <a:pt x="636458" y="367232"/>
                </a:lnTo>
                <a:lnTo>
                  <a:pt x="639927" y="319951"/>
                </a:lnTo>
                <a:lnTo>
                  <a:pt x="636458" y="272670"/>
                </a:lnTo>
                <a:lnTo>
                  <a:pt x="626380" y="227543"/>
                </a:lnTo>
                <a:lnTo>
                  <a:pt x="610188" y="185066"/>
                </a:lnTo>
                <a:lnTo>
                  <a:pt x="588378" y="145732"/>
                </a:lnTo>
                <a:lnTo>
                  <a:pt x="561444" y="110038"/>
                </a:lnTo>
                <a:lnTo>
                  <a:pt x="529882" y="78477"/>
                </a:lnTo>
                <a:lnTo>
                  <a:pt x="494185" y="51545"/>
                </a:lnTo>
                <a:lnTo>
                  <a:pt x="454851" y="29736"/>
                </a:lnTo>
                <a:lnTo>
                  <a:pt x="412372" y="13546"/>
                </a:lnTo>
                <a:lnTo>
                  <a:pt x="367244" y="3469"/>
                </a:lnTo>
                <a:lnTo>
                  <a:pt x="319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68982" y="4732878"/>
            <a:ext cx="373166" cy="2937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86265" y="4492833"/>
            <a:ext cx="793826" cy="7938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106763" y="2178119"/>
            <a:ext cx="508634" cy="508634"/>
          </a:xfrm>
          <a:custGeom>
            <a:avLst/>
            <a:gdLst/>
            <a:ahLst/>
            <a:cxnLst/>
            <a:rect l="l" t="t" r="r" b="b"/>
            <a:pathLst>
              <a:path w="508634" h="508635">
                <a:moveTo>
                  <a:pt x="254025" y="0"/>
                </a:moveTo>
                <a:lnTo>
                  <a:pt x="208363" y="4092"/>
                </a:lnTo>
                <a:lnTo>
                  <a:pt x="165386" y="15892"/>
                </a:lnTo>
                <a:lnTo>
                  <a:pt x="125812" y="34681"/>
                </a:lnTo>
                <a:lnTo>
                  <a:pt x="90359" y="59742"/>
                </a:lnTo>
                <a:lnTo>
                  <a:pt x="59742" y="90359"/>
                </a:lnTo>
                <a:lnTo>
                  <a:pt x="34681" y="125812"/>
                </a:lnTo>
                <a:lnTo>
                  <a:pt x="15892" y="165386"/>
                </a:lnTo>
                <a:lnTo>
                  <a:pt x="4092" y="208363"/>
                </a:lnTo>
                <a:lnTo>
                  <a:pt x="0" y="254025"/>
                </a:lnTo>
                <a:lnTo>
                  <a:pt x="4092" y="299687"/>
                </a:lnTo>
                <a:lnTo>
                  <a:pt x="15892" y="342664"/>
                </a:lnTo>
                <a:lnTo>
                  <a:pt x="34681" y="382238"/>
                </a:lnTo>
                <a:lnTo>
                  <a:pt x="59742" y="417691"/>
                </a:lnTo>
                <a:lnTo>
                  <a:pt x="90359" y="448308"/>
                </a:lnTo>
                <a:lnTo>
                  <a:pt x="125812" y="473369"/>
                </a:lnTo>
                <a:lnTo>
                  <a:pt x="165386" y="492158"/>
                </a:lnTo>
                <a:lnTo>
                  <a:pt x="208363" y="503958"/>
                </a:lnTo>
                <a:lnTo>
                  <a:pt x="254025" y="508050"/>
                </a:lnTo>
                <a:lnTo>
                  <a:pt x="299687" y="503958"/>
                </a:lnTo>
                <a:lnTo>
                  <a:pt x="333581" y="494652"/>
                </a:lnTo>
                <a:lnTo>
                  <a:pt x="254025" y="494652"/>
                </a:lnTo>
                <a:lnTo>
                  <a:pt x="205531" y="489763"/>
                </a:lnTo>
                <a:lnTo>
                  <a:pt x="160363" y="475742"/>
                </a:lnTo>
                <a:lnTo>
                  <a:pt x="119489" y="453556"/>
                </a:lnTo>
                <a:lnTo>
                  <a:pt x="83877" y="424173"/>
                </a:lnTo>
                <a:lnTo>
                  <a:pt x="54494" y="388561"/>
                </a:lnTo>
                <a:lnTo>
                  <a:pt x="32308" y="347687"/>
                </a:lnTo>
                <a:lnTo>
                  <a:pt x="18287" y="302519"/>
                </a:lnTo>
                <a:lnTo>
                  <a:pt x="13398" y="254025"/>
                </a:lnTo>
                <a:lnTo>
                  <a:pt x="18287" y="205527"/>
                </a:lnTo>
                <a:lnTo>
                  <a:pt x="32308" y="160355"/>
                </a:lnTo>
                <a:lnTo>
                  <a:pt x="54494" y="119479"/>
                </a:lnTo>
                <a:lnTo>
                  <a:pt x="83877" y="83866"/>
                </a:lnTo>
                <a:lnTo>
                  <a:pt x="119489" y="54482"/>
                </a:lnTo>
                <a:lnTo>
                  <a:pt x="160363" y="32295"/>
                </a:lnTo>
                <a:lnTo>
                  <a:pt x="205531" y="18274"/>
                </a:lnTo>
                <a:lnTo>
                  <a:pt x="254025" y="13385"/>
                </a:lnTo>
                <a:lnTo>
                  <a:pt x="333535" y="13385"/>
                </a:lnTo>
                <a:lnTo>
                  <a:pt x="299687" y="4092"/>
                </a:lnTo>
                <a:lnTo>
                  <a:pt x="254025" y="0"/>
                </a:lnTo>
                <a:close/>
              </a:path>
              <a:path w="508634" h="508635">
                <a:moveTo>
                  <a:pt x="333535" y="13385"/>
                </a:moveTo>
                <a:lnTo>
                  <a:pt x="254025" y="13385"/>
                </a:lnTo>
                <a:lnTo>
                  <a:pt x="302520" y="18274"/>
                </a:lnTo>
                <a:lnTo>
                  <a:pt x="347689" y="32295"/>
                </a:lnTo>
                <a:lnTo>
                  <a:pt x="388565" y="54482"/>
                </a:lnTo>
                <a:lnTo>
                  <a:pt x="424179" y="83866"/>
                </a:lnTo>
                <a:lnTo>
                  <a:pt x="453565" y="119479"/>
                </a:lnTo>
                <a:lnTo>
                  <a:pt x="475753" y="160355"/>
                </a:lnTo>
                <a:lnTo>
                  <a:pt x="489775" y="205527"/>
                </a:lnTo>
                <a:lnTo>
                  <a:pt x="494664" y="254025"/>
                </a:lnTo>
                <a:lnTo>
                  <a:pt x="489775" y="302519"/>
                </a:lnTo>
                <a:lnTo>
                  <a:pt x="475753" y="347687"/>
                </a:lnTo>
                <a:lnTo>
                  <a:pt x="453565" y="388561"/>
                </a:lnTo>
                <a:lnTo>
                  <a:pt x="424179" y="424173"/>
                </a:lnTo>
                <a:lnTo>
                  <a:pt x="388565" y="453556"/>
                </a:lnTo>
                <a:lnTo>
                  <a:pt x="347689" y="475742"/>
                </a:lnTo>
                <a:lnTo>
                  <a:pt x="302520" y="489763"/>
                </a:lnTo>
                <a:lnTo>
                  <a:pt x="254025" y="494652"/>
                </a:lnTo>
                <a:lnTo>
                  <a:pt x="333581" y="494652"/>
                </a:lnTo>
                <a:lnTo>
                  <a:pt x="382238" y="473369"/>
                </a:lnTo>
                <a:lnTo>
                  <a:pt x="417691" y="448308"/>
                </a:lnTo>
                <a:lnTo>
                  <a:pt x="448308" y="417691"/>
                </a:lnTo>
                <a:lnTo>
                  <a:pt x="473369" y="382238"/>
                </a:lnTo>
                <a:lnTo>
                  <a:pt x="492158" y="342664"/>
                </a:lnTo>
                <a:lnTo>
                  <a:pt x="503958" y="299687"/>
                </a:lnTo>
                <a:lnTo>
                  <a:pt x="508050" y="254025"/>
                </a:lnTo>
                <a:lnTo>
                  <a:pt x="503958" y="208363"/>
                </a:lnTo>
                <a:lnTo>
                  <a:pt x="492158" y="165386"/>
                </a:lnTo>
                <a:lnTo>
                  <a:pt x="473369" y="125812"/>
                </a:lnTo>
                <a:lnTo>
                  <a:pt x="448308" y="90359"/>
                </a:lnTo>
                <a:lnTo>
                  <a:pt x="417691" y="59742"/>
                </a:lnTo>
                <a:lnTo>
                  <a:pt x="382238" y="34681"/>
                </a:lnTo>
                <a:lnTo>
                  <a:pt x="342664" y="15892"/>
                </a:lnTo>
                <a:lnTo>
                  <a:pt x="333535" y="13385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156014" y="2227366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774" y="0"/>
                </a:moveTo>
                <a:lnTo>
                  <a:pt x="157821" y="5408"/>
                </a:lnTo>
                <a:lnTo>
                  <a:pt x="114720" y="20813"/>
                </a:lnTo>
                <a:lnTo>
                  <a:pt x="76698" y="44986"/>
                </a:lnTo>
                <a:lnTo>
                  <a:pt x="44986" y="76698"/>
                </a:lnTo>
                <a:lnTo>
                  <a:pt x="20813" y="114720"/>
                </a:lnTo>
                <a:lnTo>
                  <a:pt x="5408" y="157821"/>
                </a:lnTo>
                <a:lnTo>
                  <a:pt x="0" y="204774"/>
                </a:lnTo>
                <a:lnTo>
                  <a:pt x="5408" y="251727"/>
                </a:lnTo>
                <a:lnTo>
                  <a:pt x="20813" y="294829"/>
                </a:lnTo>
                <a:lnTo>
                  <a:pt x="44986" y="332850"/>
                </a:lnTo>
                <a:lnTo>
                  <a:pt x="76698" y="364562"/>
                </a:lnTo>
                <a:lnTo>
                  <a:pt x="114720" y="388735"/>
                </a:lnTo>
                <a:lnTo>
                  <a:pt x="157821" y="404141"/>
                </a:lnTo>
                <a:lnTo>
                  <a:pt x="204774" y="409549"/>
                </a:lnTo>
                <a:lnTo>
                  <a:pt x="251728" y="404141"/>
                </a:lnTo>
                <a:lnTo>
                  <a:pt x="294831" y="388735"/>
                </a:lnTo>
                <a:lnTo>
                  <a:pt x="332855" y="364562"/>
                </a:lnTo>
                <a:lnTo>
                  <a:pt x="364570" y="332850"/>
                </a:lnTo>
                <a:lnTo>
                  <a:pt x="388746" y="294829"/>
                </a:lnTo>
                <a:lnTo>
                  <a:pt x="404153" y="251727"/>
                </a:lnTo>
                <a:lnTo>
                  <a:pt x="409562" y="204774"/>
                </a:lnTo>
                <a:lnTo>
                  <a:pt x="404153" y="157821"/>
                </a:lnTo>
                <a:lnTo>
                  <a:pt x="388746" y="114720"/>
                </a:lnTo>
                <a:lnTo>
                  <a:pt x="364570" y="76698"/>
                </a:lnTo>
                <a:lnTo>
                  <a:pt x="332855" y="44986"/>
                </a:lnTo>
                <a:lnTo>
                  <a:pt x="294831" y="20813"/>
                </a:lnTo>
                <a:lnTo>
                  <a:pt x="251728" y="5408"/>
                </a:lnTo>
                <a:lnTo>
                  <a:pt x="20477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221772" y="2304003"/>
            <a:ext cx="265572" cy="2572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5932083" y="5302054"/>
            <a:ext cx="1809750" cy="289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215900">
              <a:lnSpc>
                <a:spcPts val="980"/>
              </a:lnSpc>
              <a:spcBef>
                <a:spcPts val="229"/>
              </a:spcBef>
            </a:pP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navic.cloud Control-Room  NAVIC independent</a:t>
            </a:r>
            <a:r>
              <a:rPr sz="9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Control-Room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7526439" y="385114"/>
            <a:ext cx="537616" cy="301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133245" y="371271"/>
            <a:ext cx="990815" cy="3293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193250" y="385114"/>
            <a:ext cx="66420" cy="3016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328873" y="385114"/>
            <a:ext cx="563892" cy="3016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>
            <a:spLocks noGrp="1"/>
          </p:cNvSpPr>
          <p:nvPr>
            <p:ph type="title"/>
          </p:nvPr>
        </p:nvSpPr>
        <p:spPr>
          <a:xfrm>
            <a:off x="7500651" y="780111"/>
            <a:ext cx="2416810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b="1" spc="0" dirty="0">
                <a:solidFill>
                  <a:srgbClr val="E00916"/>
                </a:solidFill>
                <a:latin typeface="Roboto"/>
                <a:cs typeface="Roboto"/>
              </a:rPr>
              <a:t>N</a:t>
            </a:r>
            <a:r>
              <a:rPr spc="0" dirty="0"/>
              <a:t>ational </a:t>
            </a:r>
            <a:r>
              <a:rPr b="1" spc="0" dirty="0">
                <a:solidFill>
                  <a:srgbClr val="E00916"/>
                </a:solidFill>
                <a:latin typeface="Roboto"/>
                <a:cs typeface="Roboto"/>
              </a:rPr>
              <a:t>V</a:t>
            </a:r>
            <a:r>
              <a:rPr spc="0" dirty="0"/>
              <a:t>ehicle </a:t>
            </a:r>
            <a:r>
              <a:rPr b="1" spc="0" dirty="0">
                <a:solidFill>
                  <a:srgbClr val="E00916"/>
                </a:solidFill>
                <a:latin typeface="Roboto"/>
                <a:cs typeface="Roboto"/>
              </a:rPr>
              <a:t>I</a:t>
            </a:r>
            <a:r>
              <a:rPr spc="0" dirty="0"/>
              <a:t>ntelligence</a:t>
            </a:r>
            <a:r>
              <a:rPr spc="-5" dirty="0"/>
              <a:t> </a:t>
            </a:r>
            <a:r>
              <a:rPr b="1" spc="0" dirty="0">
                <a:solidFill>
                  <a:srgbClr val="E00916"/>
                </a:solidFill>
                <a:latin typeface="Roboto"/>
                <a:cs typeface="Roboto"/>
              </a:rPr>
              <a:t>C</a:t>
            </a:r>
            <a:r>
              <a:rPr spc="0" dirty="0"/>
              <a:t>loud</a:t>
            </a:r>
          </a:p>
        </p:txBody>
      </p:sp>
      <p:sp>
        <p:nvSpPr>
          <p:cNvPr id="189" name="object 189"/>
          <p:cNvSpPr/>
          <p:nvPr/>
        </p:nvSpPr>
        <p:spPr>
          <a:xfrm>
            <a:off x="9952976" y="385390"/>
            <a:ext cx="146926" cy="695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621306" y="6777497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4" y="5579"/>
                </a:lnTo>
                <a:lnTo>
                  <a:pt x="118342" y="21470"/>
                </a:lnTo>
                <a:lnTo>
                  <a:pt x="79120" y="46407"/>
                </a:lnTo>
                <a:lnTo>
                  <a:pt x="46407" y="79120"/>
                </a:lnTo>
                <a:lnTo>
                  <a:pt x="21470" y="118342"/>
                </a:lnTo>
                <a:lnTo>
                  <a:pt x="5579" y="162804"/>
                </a:lnTo>
                <a:lnTo>
                  <a:pt x="0" y="211239"/>
                </a:lnTo>
                <a:lnTo>
                  <a:pt x="5579" y="259678"/>
                </a:lnTo>
                <a:lnTo>
                  <a:pt x="21470" y="304143"/>
                </a:lnTo>
                <a:lnTo>
                  <a:pt x="46407" y="343367"/>
                </a:lnTo>
                <a:lnTo>
                  <a:pt x="79120" y="376082"/>
                </a:lnTo>
                <a:lnTo>
                  <a:pt x="118342" y="401019"/>
                </a:lnTo>
                <a:lnTo>
                  <a:pt x="162804" y="416911"/>
                </a:lnTo>
                <a:lnTo>
                  <a:pt x="211239" y="422490"/>
                </a:lnTo>
                <a:lnTo>
                  <a:pt x="259677" y="416911"/>
                </a:lnTo>
                <a:lnTo>
                  <a:pt x="275265" y="411340"/>
                </a:lnTo>
                <a:lnTo>
                  <a:pt x="211239" y="411340"/>
                </a:lnTo>
                <a:lnTo>
                  <a:pt x="165356" y="406055"/>
                </a:lnTo>
                <a:lnTo>
                  <a:pt x="123238" y="391002"/>
                </a:lnTo>
                <a:lnTo>
                  <a:pt x="86084" y="367381"/>
                </a:lnTo>
                <a:lnTo>
                  <a:pt x="55097" y="336393"/>
                </a:lnTo>
                <a:lnTo>
                  <a:pt x="31475" y="299239"/>
                </a:lnTo>
                <a:lnTo>
                  <a:pt x="16422" y="257121"/>
                </a:lnTo>
                <a:lnTo>
                  <a:pt x="11137" y="211239"/>
                </a:lnTo>
                <a:lnTo>
                  <a:pt x="16422" y="165360"/>
                </a:lnTo>
                <a:lnTo>
                  <a:pt x="31475" y="123244"/>
                </a:lnTo>
                <a:lnTo>
                  <a:pt x="55097" y="86090"/>
                </a:lnTo>
                <a:lnTo>
                  <a:pt x="86084" y="55101"/>
                </a:lnTo>
                <a:lnTo>
                  <a:pt x="123238" y="31478"/>
                </a:lnTo>
                <a:lnTo>
                  <a:pt x="165356" y="16423"/>
                </a:lnTo>
                <a:lnTo>
                  <a:pt x="211239" y="11137"/>
                </a:lnTo>
                <a:lnTo>
                  <a:pt x="275230" y="11137"/>
                </a:lnTo>
                <a:lnTo>
                  <a:pt x="259677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30" y="11137"/>
                </a:moveTo>
                <a:lnTo>
                  <a:pt x="211239" y="11137"/>
                </a:lnTo>
                <a:lnTo>
                  <a:pt x="257121" y="16423"/>
                </a:lnTo>
                <a:lnTo>
                  <a:pt x="299239" y="31478"/>
                </a:lnTo>
                <a:lnTo>
                  <a:pt x="336393" y="55101"/>
                </a:lnTo>
                <a:lnTo>
                  <a:pt x="367381" y="86090"/>
                </a:lnTo>
                <a:lnTo>
                  <a:pt x="391002" y="123244"/>
                </a:lnTo>
                <a:lnTo>
                  <a:pt x="406055" y="165360"/>
                </a:lnTo>
                <a:lnTo>
                  <a:pt x="411340" y="211239"/>
                </a:lnTo>
                <a:lnTo>
                  <a:pt x="406055" y="257121"/>
                </a:lnTo>
                <a:lnTo>
                  <a:pt x="391002" y="299239"/>
                </a:lnTo>
                <a:lnTo>
                  <a:pt x="367381" y="336393"/>
                </a:lnTo>
                <a:lnTo>
                  <a:pt x="336393" y="367381"/>
                </a:lnTo>
                <a:lnTo>
                  <a:pt x="299239" y="391002"/>
                </a:lnTo>
                <a:lnTo>
                  <a:pt x="257121" y="406055"/>
                </a:lnTo>
                <a:lnTo>
                  <a:pt x="211239" y="411340"/>
                </a:lnTo>
                <a:lnTo>
                  <a:pt x="275265" y="411340"/>
                </a:lnTo>
                <a:lnTo>
                  <a:pt x="343362" y="376082"/>
                </a:lnTo>
                <a:lnTo>
                  <a:pt x="376074" y="343367"/>
                </a:lnTo>
                <a:lnTo>
                  <a:pt x="401009" y="304143"/>
                </a:lnTo>
                <a:lnTo>
                  <a:pt x="416899" y="259678"/>
                </a:lnTo>
                <a:lnTo>
                  <a:pt x="422478" y="211239"/>
                </a:lnTo>
                <a:lnTo>
                  <a:pt x="416899" y="162804"/>
                </a:lnTo>
                <a:lnTo>
                  <a:pt x="401009" y="118342"/>
                </a:lnTo>
                <a:lnTo>
                  <a:pt x="376074" y="79120"/>
                </a:lnTo>
                <a:lnTo>
                  <a:pt x="343362" y="46407"/>
                </a:lnTo>
                <a:lnTo>
                  <a:pt x="304141" y="21470"/>
                </a:lnTo>
                <a:lnTo>
                  <a:pt x="275230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662263" y="6818453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9" y="317314"/>
                </a:lnTo>
                <a:lnTo>
                  <a:pt x="290695" y="290688"/>
                </a:lnTo>
                <a:lnTo>
                  <a:pt x="317324" y="256225"/>
                </a:lnTo>
                <a:lnTo>
                  <a:pt x="334492" y="215549"/>
                </a:lnTo>
                <a:lnTo>
                  <a:pt x="340575" y="170281"/>
                </a:lnTo>
                <a:lnTo>
                  <a:pt x="334492" y="125014"/>
                </a:lnTo>
                <a:lnTo>
                  <a:pt x="317324" y="84337"/>
                </a:lnTo>
                <a:lnTo>
                  <a:pt x="290695" y="49874"/>
                </a:lnTo>
                <a:lnTo>
                  <a:pt x="256229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24837" y="6907432"/>
            <a:ext cx="217283" cy="1528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143804" y="6777497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4" y="5579"/>
                </a:lnTo>
                <a:lnTo>
                  <a:pt x="118342" y="21470"/>
                </a:lnTo>
                <a:lnTo>
                  <a:pt x="79120" y="46407"/>
                </a:lnTo>
                <a:lnTo>
                  <a:pt x="46407" y="79120"/>
                </a:lnTo>
                <a:lnTo>
                  <a:pt x="21470" y="118342"/>
                </a:lnTo>
                <a:lnTo>
                  <a:pt x="5579" y="162804"/>
                </a:lnTo>
                <a:lnTo>
                  <a:pt x="0" y="211239"/>
                </a:lnTo>
                <a:lnTo>
                  <a:pt x="5579" y="259678"/>
                </a:lnTo>
                <a:lnTo>
                  <a:pt x="21470" y="304143"/>
                </a:lnTo>
                <a:lnTo>
                  <a:pt x="46407" y="343367"/>
                </a:lnTo>
                <a:lnTo>
                  <a:pt x="79120" y="376082"/>
                </a:lnTo>
                <a:lnTo>
                  <a:pt x="118342" y="401019"/>
                </a:lnTo>
                <a:lnTo>
                  <a:pt x="162804" y="416911"/>
                </a:lnTo>
                <a:lnTo>
                  <a:pt x="211239" y="422490"/>
                </a:lnTo>
                <a:lnTo>
                  <a:pt x="259677" y="416911"/>
                </a:lnTo>
                <a:lnTo>
                  <a:pt x="275265" y="411340"/>
                </a:lnTo>
                <a:lnTo>
                  <a:pt x="211239" y="411340"/>
                </a:lnTo>
                <a:lnTo>
                  <a:pt x="165356" y="406055"/>
                </a:lnTo>
                <a:lnTo>
                  <a:pt x="123238" y="391002"/>
                </a:lnTo>
                <a:lnTo>
                  <a:pt x="86084" y="367381"/>
                </a:lnTo>
                <a:lnTo>
                  <a:pt x="55097" y="336393"/>
                </a:lnTo>
                <a:lnTo>
                  <a:pt x="31475" y="299239"/>
                </a:lnTo>
                <a:lnTo>
                  <a:pt x="16422" y="257121"/>
                </a:lnTo>
                <a:lnTo>
                  <a:pt x="11137" y="211239"/>
                </a:lnTo>
                <a:lnTo>
                  <a:pt x="16422" y="165360"/>
                </a:lnTo>
                <a:lnTo>
                  <a:pt x="31475" y="123244"/>
                </a:lnTo>
                <a:lnTo>
                  <a:pt x="55097" y="86090"/>
                </a:lnTo>
                <a:lnTo>
                  <a:pt x="86084" y="55101"/>
                </a:lnTo>
                <a:lnTo>
                  <a:pt x="123238" y="31478"/>
                </a:lnTo>
                <a:lnTo>
                  <a:pt x="165356" y="16423"/>
                </a:lnTo>
                <a:lnTo>
                  <a:pt x="211239" y="11137"/>
                </a:lnTo>
                <a:lnTo>
                  <a:pt x="275230" y="11137"/>
                </a:lnTo>
                <a:lnTo>
                  <a:pt x="259677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30" y="11137"/>
                </a:moveTo>
                <a:lnTo>
                  <a:pt x="211239" y="11137"/>
                </a:lnTo>
                <a:lnTo>
                  <a:pt x="257121" y="16423"/>
                </a:lnTo>
                <a:lnTo>
                  <a:pt x="299239" y="31478"/>
                </a:lnTo>
                <a:lnTo>
                  <a:pt x="336393" y="55101"/>
                </a:lnTo>
                <a:lnTo>
                  <a:pt x="367381" y="86090"/>
                </a:lnTo>
                <a:lnTo>
                  <a:pt x="391002" y="123244"/>
                </a:lnTo>
                <a:lnTo>
                  <a:pt x="406055" y="165360"/>
                </a:lnTo>
                <a:lnTo>
                  <a:pt x="411340" y="211239"/>
                </a:lnTo>
                <a:lnTo>
                  <a:pt x="406055" y="257121"/>
                </a:lnTo>
                <a:lnTo>
                  <a:pt x="391002" y="299239"/>
                </a:lnTo>
                <a:lnTo>
                  <a:pt x="367381" y="336393"/>
                </a:lnTo>
                <a:lnTo>
                  <a:pt x="336393" y="367381"/>
                </a:lnTo>
                <a:lnTo>
                  <a:pt x="299239" y="391002"/>
                </a:lnTo>
                <a:lnTo>
                  <a:pt x="257121" y="406055"/>
                </a:lnTo>
                <a:lnTo>
                  <a:pt x="211239" y="411340"/>
                </a:lnTo>
                <a:lnTo>
                  <a:pt x="275265" y="411340"/>
                </a:lnTo>
                <a:lnTo>
                  <a:pt x="343362" y="376082"/>
                </a:lnTo>
                <a:lnTo>
                  <a:pt x="376074" y="343367"/>
                </a:lnTo>
                <a:lnTo>
                  <a:pt x="401009" y="304143"/>
                </a:lnTo>
                <a:lnTo>
                  <a:pt x="416899" y="259678"/>
                </a:lnTo>
                <a:lnTo>
                  <a:pt x="422478" y="211239"/>
                </a:lnTo>
                <a:lnTo>
                  <a:pt x="416899" y="162804"/>
                </a:lnTo>
                <a:lnTo>
                  <a:pt x="401009" y="118342"/>
                </a:lnTo>
                <a:lnTo>
                  <a:pt x="376074" y="79120"/>
                </a:lnTo>
                <a:lnTo>
                  <a:pt x="343362" y="46407"/>
                </a:lnTo>
                <a:lnTo>
                  <a:pt x="304141" y="21470"/>
                </a:lnTo>
                <a:lnTo>
                  <a:pt x="275230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184761" y="6818453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9" y="317314"/>
                </a:lnTo>
                <a:lnTo>
                  <a:pt x="290695" y="290688"/>
                </a:lnTo>
                <a:lnTo>
                  <a:pt x="317324" y="256225"/>
                </a:lnTo>
                <a:lnTo>
                  <a:pt x="334492" y="215549"/>
                </a:lnTo>
                <a:lnTo>
                  <a:pt x="340575" y="170281"/>
                </a:lnTo>
                <a:lnTo>
                  <a:pt x="334492" y="125014"/>
                </a:lnTo>
                <a:lnTo>
                  <a:pt x="317324" y="84337"/>
                </a:lnTo>
                <a:lnTo>
                  <a:pt x="290695" y="49874"/>
                </a:lnTo>
                <a:lnTo>
                  <a:pt x="256229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253486" y="6897794"/>
            <a:ext cx="225145" cy="1771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666303" y="6777497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4" y="5579"/>
                </a:lnTo>
                <a:lnTo>
                  <a:pt x="118342" y="21470"/>
                </a:lnTo>
                <a:lnTo>
                  <a:pt x="79120" y="46407"/>
                </a:lnTo>
                <a:lnTo>
                  <a:pt x="46407" y="79120"/>
                </a:lnTo>
                <a:lnTo>
                  <a:pt x="21470" y="118342"/>
                </a:lnTo>
                <a:lnTo>
                  <a:pt x="5579" y="162804"/>
                </a:lnTo>
                <a:lnTo>
                  <a:pt x="0" y="211239"/>
                </a:lnTo>
                <a:lnTo>
                  <a:pt x="5579" y="259678"/>
                </a:lnTo>
                <a:lnTo>
                  <a:pt x="21470" y="304143"/>
                </a:lnTo>
                <a:lnTo>
                  <a:pt x="46407" y="343367"/>
                </a:lnTo>
                <a:lnTo>
                  <a:pt x="79120" y="376082"/>
                </a:lnTo>
                <a:lnTo>
                  <a:pt x="118342" y="401019"/>
                </a:lnTo>
                <a:lnTo>
                  <a:pt x="162804" y="416911"/>
                </a:lnTo>
                <a:lnTo>
                  <a:pt x="211239" y="422490"/>
                </a:lnTo>
                <a:lnTo>
                  <a:pt x="259673" y="416911"/>
                </a:lnTo>
                <a:lnTo>
                  <a:pt x="275261" y="411340"/>
                </a:lnTo>
                <a:lnTo>
                  <a:pt x="211239" y="411340"/>
                </a:lnTo>
                <a:lnTo>
                  <a:pt x="165356" y="406055"/>
                </a:lnTo>
                <a:lnTo>
                  <a:pt x="123238" y="391002"/>
                </a:lnTo>
                <a:lnTo>
                  <a:pt x="86084" y="367381"/>
                </a:lnTo>
                <a:lnTo>
                  <a:pt x="55097" y="336393"/>
                </a:lnTo>
                <a:lnTo>
                  <a:pt x="31475" y="299239"/>
                </a:lnTo>
                <a:lnTo>
                  <a:pt x="16422" y="257121"/>
                </a:lnTo>
                <a:lnTo>
                  <a:pt x="11137" y="211239"/>
                </a:lnTo>
                <a:lnTo>
                  <a:pt x="16422" y="165360"/>
                </a:lnTo>
                <a:lnTo>
                  <a:pt x="31475" y="123244"/>
                </a:lnTo>
                <a:lnTo>
                  <a:pt x="55097" y="86090"/>
                </a:lnTo>
                <a:lnTo>
                  <a:pt x="86084" y="55101"/>
                </a:lnTo>
                <a:lnTo>
                  <a:pt x="123238" y="31478"/>
                </a:lnTo>
                <a:lnTo>
                  <a:pt x="165356" y="16423"/>
                </a:lnTo>
                <a:lnTo>
                  <a:pt x="211239" y="11137"/>
                </a:lnTo>
                <a:lnTo>
                  <a:pt x="275226" y="11137"/>
                </a:lnTo>
                <a:lnTo>
                  <a:pt x="259673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26" y="11137"/>
                </a:moveTo>
                <a:lnTo>
                  <a:pt x="211239" y="11137"/>
                </a:lnTo>
                <a:lnTo>
                  <a:pt x="257121" y="16423"/>
                </a:lnTo>
                <a:lnTo>
                  <a:pt x="299239" y="31478"/>
                </a:lnTo>
                <a:lnTo>
                  <a:pt x="336393" y="55101"/>
                </a:lnTo>
                <a:lnTo>
                  <a:pt x="367381" y="86090"/>
                </a:lnTo>
                <a:lnTo>
                  <a:pt x="391002" y="123244"/>
                </a:lnTo>
                <a:lnTo>
                  <a:pt x="406055" y="165360"/>
                </a:lnTo>
                <a:lnTo>
                  <a:pt x="411340" y="211239"/>
                </a:lnTo>
                <a:lnTo>
                  <a:pt x="406055" y="257121"/>
                </a:lnTo>
                <a:lnTo>
                  <a:pt x="391002" y="299239"/>
                </a:lnTo>
                <a:lnTo>
                  <a:pt x="367381" y="336393"/>
                </a:lnTo>
                <a:lnTo>
                  <a:pt x="336393" y="367381"/>
                </a:lnTo>
                <a:lnTo>
                  <a:pt x="299239" y="391002"/>
                </a:lnTo>
                <a:lnTo>
                  <a:pt x="257121" y="406055"/>
                </a:lnTo>
                <a:lnTo>
                  <a:pt x="211239" y="411340"/>
                </a:lnTo>
                <a:lnTo>
                  <a:pt x="275261" y="411340"/>
                </a:lnTo>
                <a:lnTo>
                  <a:pt x="343357" y="376082"/>
                </a:lnTo>
                <a:lnTo>
                  <a:pt x="376070" y="343367"/>
                </a:lnTo>
                <a:lnTo>
                  <a:pt x="401007" y="304143"/>
                </a:lnTo>
                <a:lnTo>
                  <a:pt x="416899" y="259678"/>
                </a:lnTo>
                <a:lnTo>
                  <a:pt x="422478" y="211239"/>
                </a:lnTo>
                <a:lnTo>
                  <a:pt x="416899" y="162804"/>
                </a:lnTo>
                <a:lnTo>
                  <a:pt x="401007" y="118342"/>
                </a:lnTo>
                <a:lnTo>
                  <a:pt x="376070" y="79120"/>
                </a:lnTo>
                <a:lnTo>
                  <a:pt x="343357" y="46407"/>
                </a:lnTo>
                <a:lnTo>
                  <a:pt x="304135" y="21470"/>
                </a:lnTo>
                <a:lnTo>
                  <a:pt x="275226" y="11137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707260" y="6818453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5" y="317314"/>
                </a:lnTo>
                <a:lnTo>
                  <a:pt x="290688" y="290688"/>
                </a:lnTo>
                <a:lnTo>
                  <a:pt x="317314" y="256225"/>
                </a:lnTo>
                <a:lnTo>
                  <a:pt x="334480" y="215549"/>
                </a:lnTo>
                <a:lnTo>
                  <a:pt x="340563" y="170281"/>
                </a:lnTo>
                <a:lnTo>
                  <a:pt x="334480" y="125014"/>
                </a:lnTo>
                <a:lnTo>
                  <a:pt x="317314" y="84337"/>
                </a:lnTo>
                <a:lnTo>
                  <a:pt x="290688" y="49874"/>
                </a:lnTo>
                <a:lnTo>
                  <a:pt x="256225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823786" y="6847342"/>
            <a:ext cx="150432" cy="2401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>
            <a:spLocks noGrp="1"/>
          </p:cNvSpPr>
          <p:nvPr>
            <p:ph type="ftr" sz="quarter" idx="5"/>
          </p:nvPr>
        </p:nvSpPr>
        <p:spPr>
          <a:xfrm>
            <a:off x="7164834" y="6977200"/>
            <a:ext cx="1511300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/>
              <a:t>#SaferCommunities</a:t>
            </a:r>
          </a:p>
        </p:txBody>
      </p:sp>
      <p:sp>
        <p:nvSpPr>
          <p:cNvPr id="200" name="object 200"/>
          <p:cNvSpPr txBox="1"/>
          <p:nvPr/>
        </p:nvSpPr>
        <p:spPr>
          <a:xfrm>
            <a:off x="503516" y="7024273"/>
            <a:ext cx="311785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25"/>
              </a:rPr>
              <a:t>info@navic.cloud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26"/>
              </a:rPr>
              <a:t>www.navic.cloud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NAVIC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(Pty)</a:t>
            </a:r>
            <a:r>
              <a:rPr sz="9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Ltd</a:t>
            </a:r>
            <a:endParaRPr sz="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728" y="1129340"/>
            <a:ext cx="57899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DD1D16"/>
                </a:solidFill>
                <a:latin typeface="Roboto"/>
                <a:cs typeface="Roboto"/>
              </a:rPr>
              <a:t>24/7</a:t>
            </a:r>
            <a:r>
              <a:rPr sz="6000" b="1" spc="-85" dirty="0">
                <a:solidFill>
                  <a:srgbClr val="DD1D16"/>
                </a:solidFill>
                <a:latin typeface="Roboto"/>
                <a:cs typeface="Roboto"/>
              </a:rPr>
              <a:t> </a:t>
            </a:r>
            <a:r>
              <a:rPr sz="6000" b="1" spc="-10" dirty="0">
                <a:solidFill>
                  <a:srgbClr val="DD1D16"/>
                </a:solidFill>
                <a:latin typeface="Roboto"/>
                <a:cs typeface="Roboto"/>
              </a:rPr>
              <a:t>Verification</a:t>
            </a:r>
            <a:endParaRPr sz="60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1872" y="2651282"/>
            <a:ext cx="3585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Vehicle or object drives past ANPR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camera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sensor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1872" y="3291362"/>
            <a:ext cx="42303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Camera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sends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Licence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Plate information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Navic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Cloud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which 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holds a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VOI (vehicle of interest)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data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base of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suspect/wanted 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vehicles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1872" y="4434363"/>
            <a:ext cx="38722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If the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Licence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Plate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matches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a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Vehicle of Interest (VOI)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in  the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cloud,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alert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gets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sent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control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room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1872" y="5348763"/>
            <a:ext cx="3546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operator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verifies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the information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before 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sending  the </a:t>
            </a:r>
            <a:r>
              <a:rPr sz="1200" spc="0" dirty="0">
                <a:solidFill>
                  <a:srgbClr val="FFFFFF"/>
                </a:solidFill>
                <a:latin typeface="Roboto"/>
                <a:cs typeface="Roboto"/>
              </a:rPr>
              <a:t>alert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out 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to 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operational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groups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3256" y="2727923"/>
            <a:ext cx="120650" cy="22352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STEP</a:t>
            </a:r>
            <a:endParaRPr sz="6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6421" y="4481379"/>
            <a:ext cx="120650" cy="22352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STEP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 rot="18780000">
            <a:off x="1080989" y="3710236"/>
            <a:ext cx="21532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600" b="1" spc="15" dirty="0">
                <a:solidFill>
                  <a:srgbClr val="FFFFFF"/>
                </a:solidFill>
                <a:latin typeface="Roboto"/>
                <a:cs typeface="Roboto"/>
              </a:rPr>
              <a:t>STEP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544" y="2253860"/>
            <a:ext cx="462915" cy="3726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DD1D16"/>
                </a:solidFill>
                <a:latin typeface="Roboto"/>
                <a:cs typeface="Roboto"/>
              </a:rPr>
              <a:t>1</a:t>
            </a:r>
            <a:endParaRPr sz="6000">
              <a:latin typeface="Roboto"/>
              <a:cs typeface="Roboto"/>
            </a:endParaRPr>
          </a:p>
          <a:p>
            <a:pPr marL="12700">
              <a:lnSpc>
                <a:spcPts val="7170"/>
              </a:lnSpc>
              <a:spcBef>
                <a:spcPts val="160"/>
              </a:spcBef>
            </a:pPr>
            <a:r>
              <a:rPr sz="6000" b="1" dirty="0">
                <a:solidFill>
                  <a:srgbClr val="DD1D16"/>
                </a:solidFill>
                <a:latin typeface="Roboto"/>
                <a:cs typeface="Roboto"/>
              </a:rPr>
              <a:t>2</a:t>
            </a:r>
            <a:endParaRPr sz="6000">
              <a:latin typeface="Roboto"/>
              <a:cs typeface="Roboto"/>
            </a:endParaRPr>
          </a:p>
          <a:p>
            <a:pPr marL="12700">
              <a:lnSpc>
                <a:spcPts val="7170"/>
              </a:lnSpc>
            </a:pPr>
            <a:r>
              <a:rPr sz="6000" b="1" dirty="0">
                <a:solidFill>
                  <a:srgbClr val="DD1D16"/>
                </a:solidFill>
                <a:latin typeface="Roboto"/>
                <a:cs typeface="Roboto"/>
              </a:rPr>
              <a:t>3</a:t>
            </a:r>
            <a:endParaRPr sz="6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6000" b="1" dirty="0">
                <a:solidFill>
                  <a:srgbClr val="DD1D16"/>
                </a:solidFill>
                <a:latin typeface="Roboto"/>
                <a:cs typeface="Roboto"/>
              </a:rPr>
              <a:t>4</a:t>
            </a:r>
            <a:endParaRPr sz="60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 rot="18180000">
            <a:off x="1069223" y="5370218"/>
            <a:ext cx="21532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600" b="1" spc="15" dirty="0">
                <a:solidFill>
                  <a:srgbClr val="FFFFFF"/>
                </a:solidFill>
                <a:latin typeface="Roboto"/>
                <a:cs typeface="Roboto"/>
              </a:rPr>
              <a:t>STEP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91268" y="2716309"/>
            <a:ext cx="111404" cy="11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8278" y="2772011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08" y="0"/>
                </a:lnTo>
              </a:path>
            </a:pathLst>
          </a:custGeom>
          <a:ln w="5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1268" y="3656109"/>
            <a:ext cx="111404" cy="111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8278" y="3711811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08" y="0"/>
                </a:lnTo>
              </a:path>
            </a:pathLst>
          </a:custGeom>
          <a:ln w="5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91268" y="4595909"/>
            <a:ext cx="111404" cy="111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8278" y="4651611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08" y="0"/>
                </a:lnTo>
              </a:path>
            </a:pathLst>
          </a:custGeom>
          <a:ln w="5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91268" y="5535709"/>
            <a:ext cx="111404" cy="111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78278" y="5591411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08" y="0"/>
                </a:lnTo>
              </a:path>
            </a:pathLst>
          </a:custGeom>
          <a:ln w="5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5924" y="2356115"/>
            <a:ext cx="793826" cy="793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5924" y="3295915"/>
            <a:ext cx="794385" cy="794385"/>
          </a:xfrm>
          <a:custGeom>
            <a:avLst/>
            <a:gdLst/>
            <a:ahLst/>
            <a:cxnLst/>
            <a:rect l="l" t="t" r="r" b="b"/>
            <a:pathLst>
              <a:path w="794385" h="794385">
                <a:moveTo>
                  <a:pt x="396913" y="0"/>
                </a:moveTo>
                <a:lnTo>
                  <a:pt x="350623" y="2670"/>
                </a:lnTo>
                <a:lnTo>
                  <a:pt x="305902" y="10483"/>
                </a:lnTo>
                <a:lnTo>
                  <a:pt x="263048" y="23140"/>
                </a:lnTo>
                <a:lnTo>
                  <a:pt x="222358" y="40343"/>
                </a:lnTo>
                <a:lnTo>
                  <a:pt x="184130" y="61796"/>
                </a:lnTo>
                <a:lnTo>
                  <a:pt x="148661" y="87199"/>
                </a:lnTo>
                <a:lnTo>
                  <a:pt x="116251" y="116255"/>
                </a:lnTo>
                <a:lnTo>
                  <a:pt x="87195" y="148667"/>
                </a:lnTo>
                <a:lnTo>
                  <a:pt x="61793" y="184135"/>
                </a:lnTo>
                <a:lnTo>
                  <a:pt x="40341" y="222363"/>
                </a:lnTo>
                <a:lnTo>
                  <a:pt x="23138" y="263053"/>
                </a:lnTo>
                <a:lnTo>
                  <a:pt x="10482" y="305906"/>
                </a:lnTo>
                <a:lnTo>
                  <a:pt x="2670" y="350625"/>
                </a:lnTo>
                <a:lnTo>
                  <a:pt x="0" y="396913"/>
                </a:lnTo>
                <a:lnTo>
                  <a:pt x="2670" y="443200"/>
                </a:lnTo>
                <a:lnTo>
                  <a:pt x="10482" y="487919"/>
                </a:lnTo>
                <a:lnTo>
                  <a:pt x="23138" y="530772"/>
                </a:lnTo>
                <a:lnTo>
                  <a:pt x="40341" y="571462"/>
                </a:lnTo>
                <a:lnTo>
                  <a:pt x="61793" y="609690"/>
                </a:lnTo>
                <a:lnTo>
                  <a:pt x="87195" y="645159"/>
                </a:lnTo>
                <a:lnTo>
                  <a:pt x="116251" y="677570"/>
                </a:lnTo>
                <a:lnTo>
                  <a:pt x="148661" y="706626"/>
                </a:lnTo>
                <a:lnTo>
                  <a:pt x="184130" y="732029"/>
                </a:lnTo>
                <a:lnTo>
                  <a:pt x="222358" y="753482"/>
                </a:lnTo>
                <a:lnTo>
                  <a:pt x="263048" y="770685"/>
                </a:lnTo>
                <a:lnTo>
                  <a:pt x="305902" y="783343"/>
                </a:lnTo>
                <a:lnTo>
                  <a:pt x="350623" y="791155"/>
                </a:lnTo>
                <a:lnTo>
                  <a:pt x="396913" y="793826"/>
                </a:lnTo>
                <a:lnTo>
                  <a:pt x="443202" y="791155"/>
                </a:lnTo>
                <a:lnTo>
                  <a:pt x="487923" y="783343"/>
                </a:lnTo>
                <a:lnTo>
                  <a:pt x="523292" y="772896"/>
                </a:lnTo>
                <a:lnTo>
                  <a:pt x="396913" y="772896"/>
                </a:lnTo>
                <a:lnTo>
                  <a:pt x="349749" y="769967"/>
                </a:lnTo>
                <a:lnTo>
                  <a:pt x="304333" y="761413"/>
                </a:lnTo>
                <a:lnTo>
                  <a:pt x="261019" y="747588"/>
                </a:lnTo>
                <a:lnTo>
                  <a:pt x="220157" y="728843"/>
                </a:lnTo>
                <a:lnTo>
                  <a:pt x="182102" y="705531"/>
                </a:lnTo>
                <a:lnTo>
                  <a:pt x="147204" y="678005"/>
                </a:lnTo>
                <a:lnTo>
                  <a:pt x="115816" y="646616"/>
                </a:lnTo>
                <a:lnTo>
                  <a:pt x="88291" y="611718"/>
                </a:lnTo>
                <a:lnTo>
                  <a:pt x="64980" y="573662"/>
                </a:lnTo>
                <a:lnTo>
                  <a:pt x="46236" y="532801"/>
                </a:lnTo>
                <a:lnTo>
                  <a:pt x="32412" y="489488"/>
                </a:lnTo>
                <a:lnTo>
                  <a:pt x="23858" y="444074"/>
                </a:lnTo>
                <a:lnTo>
                  <a:pt x="20929" y="396913"/>
                </a:lnTo>
                <a:lnTo>
                  <a:pt x="23858" y="349751"/>
                </a:lnTo>
                <a:lnTo>
                  <a:pt x="32412" y="304337"/>
                </a:lnTo>
                <a:lnTo>
                  <a:pt x="46236" y="261024"/>
                </a:lnTo>
                <a:lnTo>
                  <a:pt x="64980" y="220163"/>
                </a:lnTo>
                <a:lnTo>
                  <a:pt x="88291" y="182107"/>
                </a:lnTo>
                <a:lnTo>
                  <a:pt x="115816" y="147209"/>
                </a:lnTo>
                <a:lnTo>
                  <a:pt x="147204" y="115820"/>
                </a:lnTo>
                <a:lnTo>
                  <a:pt x="182102" y="88294"/>
                </a:lnTo>
                <a:lnTo>
                  <a:pt x="220157" y="64982"/>
                </a:lnTo>
                <a:lnTo>
                  <a:pt x="261019" y="46238"/>
                </a:lnTo>
                <a:lnTo>
                  <a:pt x="304333" y="32412"/>
                </a:lnTo>
                <a:lnTo>
                  <a:pt x="349749" y="23859"/>
                </a:lnTo>
                <a:lnTo>
                  <a:pt x="396913" y="20929"/>
                </a:lnTo>
                <a:lnTo>
                  <a:pt x="523292" y="20929"/>
                </a:lnTo>
                <a:lnTo>
                  <a:pt x="487923" y="10483"/>
                </a:lnTo>
                <a:lnTo>
                  <a:pt x="443202" y="2670"/>
                </a:lnTo>
                <a:lnTo>
                  <a:pt x="396913" y="0"/>
                </a:lnTo>
                <a:close/>
              </a:path>
              <a:path w="794385" h="794385">
                <a:moveTo>
                  <a:pt x="523292" y="20929"/>
                </a:moveTo>
                <a:lnTo>
                  <a:pt x="396913" y="20929"/>
                </a:lnTo>
                <a:lnTo>
                  <a:pt x="444077" y="23859"/>
                </a:lnTo>
                <a:lnTo>
                  <a:pt x="489492" y="32412"/>
                </a:lnTo>
                <a:lnTo>
                  <a:pt x="532807" y="46238"/>
                </a:lnTo>
                <a:lnTo>
                  <a:pt x="573668" y="64982"/>
                </a:lnTo>
                <a:lnTo>
                  <a:pt x="611723" y="88294"/>
                </a:lnTo>
                <a:lnTo>
                  <a:pt x="646621" y="115820"/>
                </a:lnTo>
                <a:lnTo>
                  <a:pt x="678009" y="147209"/>
                </a:lnTo>
                <a:lnTo>
                  <a:pt x="705535" y="182107"/>
                </a:lnTo>
                <a:lnTo>
                  <a:pt x="728845" y="220163"/>
                </a:lnTo>
                <a:lnTo>
                  <a:pt x="747589" y="261024"/>
                </a:lnTo>
                <a:lnTo>
                  <a:pt x="761414" y="304337"/>
                </a:lnTo>
                <a:lnTo>
                  <a:pt x="769967" y="349751"/>
                </a:lnTo>
                <a:lnTo>
                  <a:pt x="772896" y="396913"/>
                </a:lnTo>
                <a:lnTo>
                  <a:pt x="769967" y="444074"/>
                </a:lnTo>
                <a:lnTo>
                  <a:pt x="761414" y="489488"/>
                </a:lnTo>
                <a:lnTo>
                  <a:pt x="747589" y="532801"/>
                </a:lnTo>
                <a:lnTo>
                  <a:pt x="728845" y="573662"/>
                </a:lnTo>
                <a:lnTo>
                  <a:pt x="705535" y="611718"/>
                </a:lnTo>
                <a:lnTo>
                  <a:pt x="678009" y="646616"/>
                </a:lnTo>
                <a:lnTo>
                  <a:pt x="646621" y="678005"/>
                </a:lnTo>
                <a:lnTo>
                  <a:pt x="611723" y="705531"/>
                </a:lnTo>
                <a:lnTo>
                  <a:pt x="573668" y="728843"/>
                </a:lnTo>
                <a:lnTo>
                  <a:pt x="532807" y="747588"/>
                </a:lnTo>
                <a:lnTo>
                  <a:pt x="489492" y="761413"/>
                </a:lnTo>
                <a:lnTo>
                  <a:pt x="444077" y="769967"/>
                </a:lnTo>
                <a:lnTo>
                  <a:pt x="396913" y="772896"/>
                </a:lnTo>
                <a:lnTo>
                  <a:pt x="523292" y="772896"/>
                </a:lnTo>
                <a:lnTo>
                  <a:pt x="571467" y="753482"/>
                </a:lnTo>
                <a:lnTo>
                  <a:pt x="609696" y="732029"/>
                </a:lnTo>
                <a:lnTo>
                  <a:pt x="645164" y="706626"/>
                </a:lnTo>
                <a:lnTo>
                  <a:pt x="677575" y="677570"/>
                </a:lnTo>
                <a:lnTo>
                  <a:pt x="706630" y="645159"/>
                </a:lnTo>
                <a:lnTo>
                  <a:pt x="732032" y="609690"/>
                </a:lnTo>
                <a:lnTo>
                  <a:pt x="753484" y="571462"/>
                </a:lnTo>
                <a:lnTo>
                  <a:pt x="770687" y="530772"/>
                </a:lnTo>
                <a:lnTo>
                  <a:pt x="783343" y="487919"/>
                </a:lnTo>
                <a:lnTo>
                  <a:pt x="791155" y="443200"/>
                </a:lnTo>
                <a:lnTo>
                  <a:pt x="793826" y="396913"/>
                </a:lnTo>
                <a:lnTo>
                  <a:pt x="791155" y="350625"/>
                </a:lnTo>
                <a:lnTo>
                  <a:pt x="783343" y="305906"/>
                </a:lnTo>
                <a:lnTo>
                  <a:pt x="770687" y="263053"/>
                </a:lnTo>
                <a:lnTo>
                  <a:pt x="753484" y="222363"/>
                </a:lnTo>
                <a:lnTo>
                  <a:pt x="732032" y="184135"/>
                </a:lnTo>
                <a:lnTo>
                  <a:pt x="706630" y="148667"/>
                </a:lnTo>
                <a:lnTo>
                  <a:pt x="677575" y="116255"/>
                </a:lnTo>
                <a:lnTo>
                  <a:pt x="645164" y="87199"/>
                </a:lnTo>
                <a:lnTo>
                  <a:pt x="609696" y="61796"/>
                </a:lnTo>
                <a:lnTo>
                  <a:pt x="571467" y="40343"/>
                </a:lnTo>
                <a:lnTo>
                  <a:pt x="530777" y="23140"/>
                </a:lnTo>
                <a:lnTo>
                  <a:pt x="523292" y="20929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2873" y="3372867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19963" y="0"/>
                </a:moveTo>
                <a:lnTo>
                  <a:pt x="272682" y="3469"/>
                </a:lnTo>
                <a:lnTo>
                  <a:pt x="227555" y="13546"/>
                </a:lnTo>
                <a:lnTo>
                  <a:pt x="185076" y="29736"/>
                </a:lnTo>
                <a:lnTo>
                  <a:pt x="145741" y="51545"/>
                </a:lnTo>
                <a:lnTo>
                  <a:pt x="110045" y="78477"/>
                </a:lnTo>
                <a:lnTo>
                  <a:pt x="78482" y="110038"/>
                </a:lnTo>
                <a:lnTo>
                  <a:pt x="51548" y="145732"/>
                </a:lnTo>
                <a:lnTo>
                  <a:pt x="29738" y="185066"/>
                </a:lnTo>
                <a:lnTo>
                  <a:pt x="13547" y="227543"/>
                </a:lnTo>
                <a:lnTo>
                  <a:pt x="3469" y="272670"/>
                </a:lnTo>
                <a:lnTo>
                  <a:pt x="0" y="319951"/>
                </a:lnTo>
                <a:lnTo>
                  <a:pt x="3469" y="367235"/>
                </a:lnTo>
                <a:lnTo>
                  <a:pt x="13547" y="412365"/>
                </a:lnTo>
                <a:lnTo>
                  <a:pt x="29738" y="454846"/>
                </a:lnTo>
                <a:lnTo>
                  <a:pt x="51548" y="494182"/>
                </a:lnTo>
                <a:lnTo>
                  <a:pt x="78482" y="529880"/>
                </a:lnTo>
                <a:lnTo>
                  <a:pt x="110045" y="561443"/>
                </a:lnTo>
                <a:lnTo>
                  <a:pt x="145741" y="588378"/>
                </a:lnTo>
                <a:lnTo>
                  <a:pt x="185076" y="610188"/>
                </a:lnTo>
                <a:lnTo>
                  <a:pt x="227555" y="626380"/>
                </a:lnTo>
                <a:lnTo>
                  <a:pt x="272682" y="636458"/>
                </a:lnTo>
                <a:lnTo>
                  <a:pt x="319963" y="639927"/>
                </a:lnTo>
                <a:lnTo>
                  <a:pt x="367244" y="636458"/>
                </a:lnTo>
                <a:lnTo>
                  <a:pt x="412372" y="626380"/>
                </a:lnTo>
                <a:lnTo>
                  <a:pt x="454851" y="610188"/>
                </a:lnTo>
                <a:lnTo>
                  <a:pt x="494185" y="588378"/>
                </a:lnTo>
                <a:lnTo>
                  <a:pt x="529882" y="561443"/>
                </a:lnTo>
                <a:lnTo>
                  <a:pt x="561444" y="529880"/>
                </a:lnTo>
                <a:lnTo>
                  <a:pt x="588378" y="494182"/>
                </a:lnTo>
                <a:lnTo>
                  <a:pt x="610188" y="454846"/>
                </a:lnTo>
                <a:lnTo>
                  <a:pt x="626380" y="412365"/>
                </a:lnTo>
                <a:lnTo>
                  <a:pt x="636458" y="367235"/>
                </a:lnTo>
                <a:lnTo>
                  <a:pt x="639927" y="319951"/>
                </a:lnTo>
                <a:lnTo>
                  <a:pt x="636458" y="272670"/>
                </a:lnTo>
                <a:lnTo>
                  <a:pt x="626380" y="227543"/>
                </a:lnTo>
                <a:lnTo>
                  <a:pt x="610188" y="185066"/>
                </a:lnTo>
                <a:lnTo>
                  <a:pt x="588378" y="145732"/>
                </a:lnTo>
                <a:lnTo>
                  <a:pt x="561444" y="110038"/>
                </a:lnTo>
                <a:lnTo>
                  <a:pt x="529882" y="78477"/>
                </a:lnTo>
                <a:lnTo>
                  <a:pt x="494185" y="51545"/>
                </a:lnTo>
                <a:lnTo>
                  <a:pt x="454851" y="29736"/>
                </a:lnTo>
                <a:lnTo>
                  <a:pt x="412372" y="13546"/>
                </a:lnTo>
                <a:lnTo>
                  <a:pt x="367244" y="3469"/>
                </a:lnTo>
                <a:lnTo>
                  <a:pt x="319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00335" y="3513928"/>
            <a:ext cx="422275" cy="237490"/>
          </a:xfrm>
          <a:custGeom>
            <a:avLst/>
            <a:gdLst/>
            <a:ahLst/>
            <a:cxnLst/>
            <a:rect l="l" t="t" r="r" b="b"/>
            <a:pathLst>
              <a:path w="422275" h="237489">
                <a:moveTo>
                  <a:pt x="161271" y="0"/>
                </a:moveTo>
                <a:lnTo>
                  <a:pt x="102300" y="15111"/>
                </a:lnTo>
                <a:lnTo>
                  <a:pt x="59542" y="64935"/>
                </a:lnTo>
                <a:lnTo>
                  <a:pt x="52684" y="100056"/>
                </a:lnTo>
                <a:lnTo>
                  <a:pt x="52100" y="100983"/>
                </a:lnTo>
                <a:lnTo>
                  <a:pt x="6191" y="139309"/>
                </a:lnTo>
                <a:lnTo>
                  <a:pt x="0" y="164004"/>
                </a:lnTo>
                <a:lnTo>
                  <a:pt x="3907" y="189103"/>
                </a:lnTo>
                <a:lnTo>
                  <a:pt x="31344" y="223073"/>
                </a:lnTo>
                <a:lnTo>
                  <a:pt x="79557" y="237102"/>
                </a:lnTo>
                <a:lnTo>
                  <a:pt x="113807" y="237143"/>
                </a:lnTo>
                <a:lnTo>
                  <a:pt x="216552" y="237127"/>
                </a:lnTo>
                <a:lnTo>
                  <a:pt x="216552" y="236987"/>
                </a:lnTo>
                <a:lnTo>
                  <a:pt x="324530" y="236987"/>
                </a:lnTo>
                <a:lnTo>
                  <a:pt x="368604" y="235741"/>
                </a:lnTo>
                <a:lnTo>
                  <a:pt x="398548" y="219880"/>
                </a:lnTo>
                <a:lnTo>
                  <a:pt x="80294" y="219880"/>
                </a:lnTo>
                <a:lnTo>
                  <a:pt x="67083" y="218866"/>
                </a:lnTo>
                <a:lnTo>
                  <a:pt x="32719" y="201910"/>
                </a:lnTo>
                <a:lnTo>
                  <a:pt x="17167" y="166131"/>
                </a:lnTo>
                <a:lnTo>
                  <a:pt x="21516" y="147339"/>
                </a:lnTo>
                <a:lnTo>
                  <a:pt x="56110" y="117721"/>
                </a:lnTo>
                <a:lnTo>
                  <a:pt x="69956" y="114204"/>
                </a:lnTo>
                <a:lnTo>
                  <a:pt x="69936" y="108301"/>
                </a:lnTo>
                <a:lnTo>
                  <a:pt x="69825" y="105725"/>
                </a:lnTo>
                <a:lnTo>
                  <a:pt x="69919" y="100056"/>
                </a:lnTo>
                <a:lnTo>
                  <a:pt x="69981" y="98773"/>
                </a:lnTo>
                <a:lnTo>
                  <a:pt x="82723" y="57011"/>
                </a:lnTo>
                <a:lnTo>
                  <a:pt x="115104" y="27945"/>
                </a:lnTo>
                <a:lnTo>
                  <a:pt x="144651" y="18053"/>
                </a:lnTo>
                <a:lnTo>
                  <a:pt x="216701" y="18053"/>
                </a:lnTo>
                <a:lnTo>
                  <a:pt x="210254" y="13347"/>
                </a:lnTo>
                <a:lnTo>
                  <a:pt x="186597" y="3560"/>
                </a:lnTo>
                <a:lnTo>
                  <a:pt x="161271" y="0"/>
                </a:lnTo>
                <a:close/>
              </a:path>
              <a:path w="422275" h="237489">
                <a:moveTo>
                  <a:pt x="353778" y="236944"/>
                </a:moveTo>
                <a:lnTo>
                  <a:pt x="336496" y="236944"/>
                </a:lnTo>
                <a:lnTo>
                  <a:pt x="344249" y="236962"/>
                </a:lnTo>
                <a:lnTo>
                  <a:pt x="351997" y="237089"/>
                </a:lnTo>
                <a:lnTo>
                  <a:pt x="353778" y="236944"/>
                </a:lnTo>
                <a:close/>
              </a:path>
              <a:path w="422275" h="237489">
                <a:moveTo>
                  <a:pt x="324530" y="236987"/>
                </a:moveTo>
                <a:lnTo>
                  <a:pt x="216552" y="236987"/>
                </a:lnTo>
                <a:lnTo>
                  <a:pt x="320984" y="237000"/>
                </a:lnTo>
                <a:lnTo>
                  <a:pt x="324530" y="236987"/>
                </a:lnTo>
                <a:close/>
              </a:path>
              <a:path w="422275" h="237489">
                <a:moveTo>
                  <a:pt x="280547" y="219804"/>
                </a:moveTo>
                <a:lnTo>
                  <a:pt x="80294" y="219880"/>
                </a:lnTo>
                <a:lnTo>
                  <a:pt x="398548" y="219880"/>
                </a:lnTo>
                <a:lnTo>
                  <a:pt x="336747" y="219861"/>
                </a:lnTo>
                <a:lnTo>
                  <a:pt x="280547" y="219804"/>
                </a:lnTo>
                <a:close/>
              </a:path>
              <a:path w="422275" h="237489">
                <a:moveTo>
                  <a:pt x="398869" y="114296"/>
                </a:moveTo>
                <a:lnTo>
                  <a:pt x="360424" y="114296"/>
                </a:lnTo>
                <a:lnTo>
                  <a:pt x="377175" y="119534"/>
                </a:lnTo>
                <a:lnTo>
                  <a:pt x="390660" y="130350"/>
                </a:lnTo>
                <a:lnTo>
                  <a:pt x="399889" y="145154"/>
                </a:lnTo>
                <a:lnTo>
                  <a:pt x="404069" y="162773"/>
                </a:lnTo>
                <a:lnTo>
                  <a:pt x="402578" y="180428"/>
                </a:lnTo>
                <a:lnTo>
                  <a:pt x="377455" y="214254"/>
                </a:lnTo>
                <a:lnTo>
                  <a:pt x="336747" y="219861"/>
                </a:lnTo>
                <a:lnTo>
                  <a:pt x="398565" y="219861"/>
                </a:lnTo>
                <a:lnTo>
                  <a:pt x="407510" y="209911"/>
                </a:lnTo>
                <a:lnTo>
                  <a:pt x="417382" y="191701"/>
                </a:lnTo>
                <a:lnTo>
                  <a:pt x="421698" y="172847"/>
                </a:lnTo>
                <a:lnTo>
                  <a:pt x="420437" y="153577"/>
                </a:lnTo>
                <a:lnTo>
                  <a:pt x="413592" y="134092"/>
                </a:lnTo>
                <a:lnTo>
                  <a:pt x="402711" y="117541"/>
                </a:lnTo>
                <a:lnTo>
                  <a:pt x="398869" y="114296"/>
                </a:lnTo>
                <a:close/>
              </a:path>
              <a:path w="422275" h="237489">
                <a:moveTo>
                  <a:pt x="318255" y="52315"/>
                </a:moveTo>
                <a:lnTo>
                  <a:pt x="268555" y="52315"/>
                </a:lnTo>
                <a:lnTo>
                  <a:pt x="285115" y="54522"/>
                </a:lnTo>
                <a:lnTo>
                  <a:pt x="301502" y="61207"/>
                </a:lnTo>
                <a:lnTo>
                  <a:pt x="315822" y="71689"/>
                </a:lnTo>
                <a:lnTo>
                  <a:pt x="325985" y="84751"/>
                </a:lnTo>
                <a:lnTo>
                  <a:pt x="332142" y="100249"/>
                </a:lnTo>
                <a:lnTo>
                  <a:pt x="334446" y="118039"/>
                </a:lnTo>
                <a:lnTo>
                  <a:pt x="337075" y="117353"/>
                </a:lnTo>
                <a:lnTo>
                  <a:pt x="339259" y="116871"/>
                </a:lnTo>
                <a:lnTo>
                  <a:pt x="341393" y="116223"/>
                </a:lnTo>
                <a:lnTo>
                  <a:pt x="360424" y="114296"/>
                </a:lnTo>
                <a:lnTo>
                  <a:pt x="398869" y="114296"/>
                </a:lnTo>
                <a:lnTo>
                  <a:pt x="388721" y="105725"/>
                </a:lnTo>
                <a:lnTo>
                  <a:pt x="371685" y="98821"/>
                </a:lnTo>
                <a:lnTo>
                  <a:pt x="352228" y="97059"/>
                </a:lnTo>
                <a:lnTo>
                  <a:pt x="349775" y="97059"/>
                </a:lnTo>
                <a:lnTo>
                  <a:pt x="349026" y="96563"/>
                </a:lnTo>
                <a:lnTo>
                  <a:pt x="331004" y="62718"/>
                </a:lnTo>
                <a:lnTo>
                  <a:pt x="318255" y="52315"/>
                </a:lnTo>
                <a:close/>
              </a:path>
              <a:path w="422275" h="237489">
                <a:moveTo>
                  <a:pt x="351667" y="97008"/>
                </a:moveTo>
                <a:lnTo>
                  <a:pt x="349775" y="97059"/>
                </a:lnTo>
                <a:lnTo>
                  <a:pt x="352228" y="97059"/>
                </a:lnTo>
                <a:lnTo>
                  <a:pt x="351667" y="97008"/>
                </a:lnTo>
                <a:close/>
              </a:path>
              <a:path w="422275" h="237489">
                <a:moveTo>
                  <a:pt x="216701" y="18053"/>
                </a:moveTo>
                <a:lnTo>
                  <a:pt x="144651" y="18053"/>
                </a:lnTo>
                <a:lnTo>
                  <a:pt x="175121" y="18776"/>
                </a:lnTo>
                <a:lnTo>
                  <a:pt x="203644" y="29481"/>
                </a:lnTo>
                <a:lnTo>
                  <a:pt x="227347" y="49535"/>
                </a:lnTo>
                <a:lnTo>
                  <a:pt x="230090" y="52837"/>
                </a:lnTo>
                <a:lnTo>
                  <a:pt x="232490" y="56406"/>
                </a:lnTo>
                <a:lnTo>
                  <a:pt x="235208" y="60064"/>
                </a:lnTo>
                <a:lnTo>
                  <a:pt x="251896" y="54268"/>
                </a:lnTo>
                <a:lnTo>
                  <a:pt x="268555" y="52315"/>
                </a:lnTo>
                <a:lnTo>
                  <a:pt x="318255" y="52315"/>
                </a:lnTo>
                <a:lnTo>
                  <a:pt x="311912" y="47140"/>
                </a:lnTo>
                <a:lnTo>
                  <a:pt x="293104" y="39007"/>
                </a:lnTo>
                <a:lnTo>
                  <a:pt x="241939" y="39007"/>
                </a:lnTo>
                <a:lnTo>
                  <a:pt x="240822" y="38804"/>
                </a:lnTo>
                <a:lnTo>
                  <a:pt x="237240" y="34460"/>
                </a:lnTo>
                <a:lnTo>
                  <a:pt x="234827" y="31768"/>
                </a:lnTo>
                <a:lnTo>
                  <a:pt x="232186" y="29355"/>
                </a:lnTo>
                <a:lnTo>
                  <a:pt x="216701" y="18053"/>
                </a:lnTo>
                <a:close/>
              </a:path>
              <a:path w="422275" h="237489">
                <a:moveTo>
                  <a:pt x="268282" y="35295"/>
                </a:moveTo>
                <a:lnTo>
                  <a:pt x="243946" y="38512"/>
                </a:lnTo>
                <a:lnTo>
                  <a:pt x="241939" y="39007"/>
                </a:lnTo>
                <a:lnTo>
                  <a:pt x="293104" y="39007"/>
                </a:lnTo>
                <a:lnTo>
                  <a:pt x="290971" y="38085"/>
                </a:lnTo>
                <a:lnTo>
                  <a:pt x="268282" y="35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8439" y="3550196"/>
            <a:ext cx="41910" cy="74295"/>
          </a:xfrm>
          <a:custGeom>
            <a:avLst/>
            <a:gdLst/>
            <a:ahLst/>
            <a:cxnLst/>
            <a:rect l="l" t="t" r="r" b="b"/>
            <a:pathLst>
              <a:path w="41910" h="74295">
                <a:moveTo>
                  <a:pt x="36614" y="0"/>
                </a:moveTo>
                <a:lnTo>
                  <a:pt x="20197" y="14082"/>
                </a:lnTo>
                <a:lnTo>
                  <a:pt x="7367" y="33629"/>
                </a:lnTo>
                <a:lnTo>
                  <a:pt x="7" y="54853"/>
                </a:lnTo>
                <a:lnTo>
                  <a:pt x="0" y="73964"/>
                </a:lnTo>
                <a:lnTo>
                  <a:pt x="7835" y="72656"/>
                </a:lnTo>
                <a:lnTo>
                  <a:pt x="9441" y="52553"/>
                </a:lnTo>
                <a:lnTo>
                  <a:pt x="15924" y="35055"/>
                </a:lnTo>
                <a:lnTo>
                  <a:pt x="26757" y="19857"/>
                </a:lnTo>
                <a:lnTo>
                  <a:pt x="41414" y="6654"/>
                </a:lnTo>
                <a:lnTo>
                  <a:pt x="36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89840" y="3768850"/>
            <a:ext cx="53340" cy="87630"/>
          </a:xfrm>
          <a:custGeom>
            <a:avLst/>
            <a:gdLst/>
            <a:ahLst/>
            <a:cxnLst/>
            <a:rect l="l" t="t" r="r" b="b"/>
            <a:pathLst>
              <a:path w="53339" h="87629">
                <a:moveTo>
                  <a:pt x="51459" y="15238"/>
                </a:moveTo>
                <a:lnTo>
                  <a:pt x="27952" y="15238"/>
                </a:lnTo>
                <a:lnTo>
                  <a:pt x="35559" y="19315"/>
                </a:lnTo>
                <a:lnTo>
                  <a:pt x="37452" y="22655"/>
                </a:lnTo>
                <a:lnTo>
                  <a:pt x="37401" y="61695"/>
                </a:lnTo>
                <a:lnTo>
                  <a:pt x="36398" y="67486"/>
                </a:lnTo>
                <a:lnTo>
                  <a:pt x="32143" y="71118"/>
                </a:lnTo>
                <a:lnTo>
                  <a:pt x="22263" y="71461"/>
                </a:lnTo>
                <a:lnTo>
                  <a:pt x="18707" y="75004"/>
                </a:lnTo>
                <a:lnTo>
                  <a:pt x="18859" y="83780"/>
                </a:lnTo>
                <a:lnTo>
                  <a:pt x="22517" y="87183"/>
                </a:lnTo>
                <a:lnTo>
                  <a:pt x="27152" y="87069"/>
                </a:lnTo>
                <a:lnTo>
                  <a:pt x="53276" y="65352"/>
                </a:lnTo>
                <a:lnTo>
                  <a:pt x="53212" y="19099"/>
                </a:lnTo>
                <a:lnTo>
                  <a:pt x="51459" y="15238"/>
                </a:lnTo>
                <a:close/>
              </a:path>
              <a:path w="53339" h="87629">
                <a:moveTo>
                  <a:pt x="28906" y="0"/>
                </a:moveTo>
                <a:lnTo>
                  <a:pt x="63" y="25715"/>
                </a:lnTo>
                <a:lnTo>
                  <a:pt x="0" y="54862"/>
                </a:lnTo>
                <a:lnTo>
                  <a:pt x="228" y="55472"/>
                </a:lnTo>
                <a:lnTo>
                  <a:pt x="1460" y="57059"/>
                </a:lnTo>
                <a:lnTo>
                  <a:pt x="2946" y="57021"/>
                </a:lnTo>
                <a:lnTo>
                  <a:pt x="6946" y="52982"/>
                </a:lnTo>
                <a:lnTo>
                  <a:pt x="10147" y="50658"/>
                </a:lnTo>
                <a:lnTo>
                  <a:pt x="15290" y="48487"/>
                </a:lnTo>
                <a:lnTo>
                  <a:pt x="15862" y="47559"/>
                </a:lnTo>
                <a:lnTo>
                  <a:pt x="15862" y="22960"/>
                </a:lnTo>
                <a:lnTo>
                  <a:pt x="17462" y="19912"/>
                </a:lnTo>
                <a:lnTo>
                  <a:pt x="24155" y="15467"/>
                </a:lnTo>
                <a:lnTo>
                  <a:pt x="27952" y="15238"/>
                </a:lnTo>
                <a:lnTo>
                  <a:pt x="51459" y="15238"/>
                </a:lnTo>
                <a:lnTo>
                  <a:pt x="50444" y="13003"/>
                </a:lnTo>
                <a:lnTo>
                  <a:pt x="45123" y="7453"/>
                </a:lnTo>
                <a:lnTo>
                  <a:pt x="44313" y="6774"/>
                </a:lnTo>
                <a:lnTo>
                  <a:pt x="43370" y="5865"/>
                </a:lnTo>
                <a:lnTo>
                  <a:pt x="42176" y="5053"/>
                </a:lnTo>
                <a:lnTo>
                  <a:pt x="35629" y="1587"/>
                </a:lnTo>
                <a:lnTo>
                  <a:pt x="28906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89868" y="3819986"/>
            <a:ext cx="53340" cy="87630"/>
          </a:xfrm>
          <a:custGeom>
            <a:avLst/>
            <a:gdLst/>
            <a:ahLst/>
            <a:cxnLst/>
            <a:rect l="l" t="t" r="r" b="b"/>
            <a:pathLst>
              <a:path w="53339" h="87629">
                <a:moveTo>
                  <a:pt x="29641" y="0"/>
                </a:moveTo>
                <a:lnTo>
                  <a:pt x="0" y="19469"/>
                </a:lnTo>
                <a:lnTo>
                  <a:pt x="24" y="60439"/>
                </a:lnTo>
                <a:lnTo>
                  <a:pt x="24301" y="87045"/>
                </a:lnTo>
                <a:lnTo>
                  <a:pt x="31352" y="86636"/>
                </a:lnTo>
                <a:lnTo>
                  <a:pt x="38506" y="84124"/>
                </a:lnTo>
                <a:lnTo>
                  <a:pt x="44836" y="79920"/>
                </a:lnTo>
                <a:lnTo>
                  <a:pt x="49396" y="74520"/>
                </a:lnTo>
                <a:lnTo>
                  <a:pt x="50500" y="71958"/>
                </a:lnTo>
                <a:lnTo>
                  <a:pt x="25615" y="71958"/>
                </a:lnTo>
                <a:lnTo>
                  <a:pt x="17805" y="67932"/>
                </a:lnTo>
                <a:lnTo>
                  <a:pt x="15849" y="64592"/>
                </a:lnTo>
                <a:lnTo>
                  <a:pt x="15836" y="20510"/>
                </a:lnTo>
                <a:lnTo>
                  <a:pt x="20205" y="16014"/>
                </a:lnTo>
                <a:lnTo>
                  <a:pt x="29540" y="15582"/>
                </a:lnTo>
                <a:lnTo>
                  <a:pt x="31775" y="14300"/>
                </a:lnTo>
                <a:lnTo>
                  <a:pt x="34836" y="9321"/>
                </a:lnTo>
                <a:lnTo>
                  <a:pt x="34950" y="6667"/>
                </a:lnTo>
                <a:lnTo>
                  <a:pt x="32004" y="1384"/>
                </a:lnTo>
                <a:lnTo>
                  <a:pt x="29641" y="0"/>
                </a:lnTo>
                <a:close/>
              </a:path>
              <a:path w="53339" h="87629">
                <a:moveTo>
                  <a:pt x="52019" y="29946"/>
                </a:moveTo>
                <a:lnTo>
                  <a:pt x="49999" y="30492"/>
                </a:lnTo>
                <a:lnTo>
                  <a:pt x="49466" y="30886"/>
                </a:lnTo>
                <a:lnTo>
                  <a:pt x="46215" y="34112"/>
                </a:lnTo>
                <a:lnTo>
                  <a:pt x="43014" y="36436"/>
                </a:lnTo>
                <a:lnTo>
                  <a:pt x="37973" y="38557"/>
                </a:lnTo>
                <a:lnTo>
                  <a:pt x="37414" y="39433"/>
                </a:lnTo>
                <a:lnTo>
                  <a:pt x="37452" y="63893"/>
                </a:lnTo>
                <a:lnTo>
                  <a:pt x="36017" y="66890"/>
                </a:lnTo>
                <a:lnTo>
                  <a:pt x="29527" y="71627"/>
                </a:lnTo>
                <a:lnTo>
                  <a:pt x="25615" y="71958"/>
                </a:lnTo>
                <a:lnTo>
                  <a:pt x="50500" y="71958"/>
                </a:lnTo>
                <a:lnTo>
                  <a:pt x="52204" y="68001"/>
                </a:lnTo>
                <a:lnTo>
                  <a:pt x="53276" y="60439"/>
                </a:lnTo>
                <a:lnTo>
                  <a:pt x="53289" y="31114"/>
                </a:lnTo>
                <a:lnTo>
                  <a:pt x="52019" y="2994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41039" y="3595451"/>
            <a:ext cx="147955" cy="48895"/>
          </a:xfrm>
          <a:custGeom>
            <a:avLst/>
            <a:gdLst/>
            <a:ahLst/>
            <a:cxnLst/>
            <a:rect l="l" t="t" r="r" b="b"/>
            <a:pathLst>
              <a:path w="147954" h="48895">
                <a:moveTo>
                  <a:pt x="72809" y="0"/>
                </a:moveTo>
                <a:lnTo>
                  <a:pt x="70421" y="139"/>
                </a:lnTo>
                <a:lnTo>
                  <a:pt x="67144" y="190"/>
                </a:lnTo>
                <a:lnTo>
                  <a:pt x="63906" y="533"/>
                </a:lnTo>
                <a:lnTo>
                  <a:pt x="27540" y="12090"/>
                </a:lnTo>
                <a:lnTo>
                  <a:pt x="0" y="40271"/>
                </a:lnTo>
                <a:lnTo>
                  <a:pt x="6159" y="47764"/>
                </a:lnTo>
                <a:lnTo>
                  <a:pt x="11252" y="48755"/>
                </a:lnTo>
                <a:lnTo>
                  <a:pt x="17233" y="45034"/>
                </a:lnTo>
                <a:lnTo>
                  <a:pt x="18567" y="43459"/>
                </a:lnTo>
                <a:lnTo>
                  <a:pt x="19951" y="42062"/>
                </a:lnTo>
                <a:lnTo>
                  <a:pt x="59870" y="20707"/>
                </a:lnTo>
                <a:lnTo>
                  <a:pt x="131074" y="19550"/>
                </a:lnTo>
                <a:lnTo>
                  <a:pt x="118538" y="11376"/>
                </a:lnTo>
                <a:lnTo>
                  <a:pt x="104322" y="5162"/>
                </a:lnTo>
                <a:lnTo>
                  <a:pt x="89104" y="1377"/>
                </a:lnTo>
                <a:lnTo>
                  <a:pt x="72809" y="0"/>
                </a:lnTo>
                <a:close/>
              </a:path>
              <a:path w="147954" h="48895">
                <a:moveTo>
                  <a:pt x="131074" y="19550"/>
                </a:moveTo>
                <a:lnTo>
                  <a:pt x="77975" y="19550"/>
                </a:lnTo>
                <a:lnTo>
                  <a:pt x="87134" y="20662"/>
                </a:lnTo>
                <a:lnTo>
                  <a:pt x="96534" y="22985"/>
                </a:lnTo>
                <a:lnTo>
                  <a:pt x="127444" y="42430"/>
                </a:lnTo>
                <a:lnTo>
                  <a:pt x="131787" y="46164"/>
                </a:lnTo>
                <a:lnTo>
                  <a:pt x="133451" y="47002"/>
                </a:lnTo>
                <a:lnTo>
                  <a:pt x="139433" y="48221"/>
                </a:lnTo>
                <a:lnTo>
                  <a:pt x="143332" y="46202"/>
                </a:lnTo>
                <a:lnTo>
                  <a:pt x="147370" y="38760"/>
                </a:lnTo>
                <a:lnTo>
                  <a:pt x="146735" y="34340"/>
                </a:lnTo>
                <a:lnTo>
                  <a:pt x="140131" y="27114"/>
                </a:lnTo>
                <a:lnTo>
                  <a:pt x="136169" y="23380"/>
                </a:lnTo>
                <a:lnTo>
                  <a:pt x="131826" y="20040"/>
                </a:lnTo>
                <a:lnTo>
                  <a:pt x="131074" y="1955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4870" y="3631912"/>
            <a:ext cx="99060" cy="40640"/>
          </a:xfrm>
          <a:custGeom>
            <a:avLst/>
            <a:gdLst/>
            <a:ahLst/>
            <a:cxnLst/>
            <a:rect l="l" t="t" r="r" b="b"/>
            <a:pathLst>
              <a:path w="99060" h="40639">
                <a:moveTo>
                  <a:pt x="47006" y="0"/>
                </a:moveTo>
                <a:lnTo>
                  <a:pt x="9446" y="16283"/>
                </a:lnTo>
                <a:lnTo>
                  <a:pt x="0" y="32024"/>
                </a:lnTo>
                <a:lnTo>
                  <a:pt x="4940" y="39021"/>
                </a:lnTo>
                <a:lnTo>
                  <a:pt x="9105" y="40431"/>
                </a:lnTo>
                <a:lnTo>
                  <a:pt x="15773" y="38450"/>
                </a:lnTo>
                <a:lnTo>
                  <a:pt x="17437" y="36761"/>
                </a:lnTo>
                <a:lnTo>
                  <a:pt x="22560" y="29992"/>
                </a:lnTo>
                <a:lnTo>
                  <a:pt x="27051" y="26220"/>
                </a:lnTo>
                <a:lnTo>
                  <a:pt x="39154" y="20149"/>
                </a:lnTo>
                <a:lnTo>
                  <a:pt x="46316" y="18803"/>
                </a:lnTo>
                <a:lnTo>
                  <a:pt x="93174" y="18803"/>
                </a:lnTo>
                <a:lnTo>
                  <a:pt x="92481" y="17863"/>
                </a:lnTo>
                <a:lnTo>
                  <a:pt x="87185" y="12796"/>
                </a:lnTo>
                <a:lnTo>
                  <a:pt x="80835" y="8910"/>
                </a:lnTo>
                <a:lnTo>
                  <a:pt x="69928" y="3527"/>
                </a:lnTo>
                <a:lnTo>
                  <a:pt x="58648" y="545"/>
                </a:lnTo>
                <a:lnTo>
                  <a:pt x="47006" y="0"/>
                </a:lnTo>
                <a:close/>
              </a:path>
              <a:path w="99060" h="40639">
                <a:moveTo>
                  <a:pt x="93174" y="18803"/>
                </a:moveTo>
                <a:lnTo>
                  <a:pt x="46316" y="18803"/>
                </a:lnTo>
                <a:lnTo>
                  <a:pt x="59016" y="20111"/>
                </a:lnTo>
                <a:lnTo>
                  <a:pt x="63906" y="21660"/>
                </a:lnTo>
                <a:lnTo>
                  <a:pt x="73812" y="27058"/>
                </a:lnTo>
                <a:lnTo>
                  <a:pt x="78041" y="31109"/>
                </a:lnTo>
                <a:lnTo>
                  <a:pt x="84264" y="39174"/>
                </a:lnTo>
                <a:lnTo>
                  <a:pt x="88519" y="40431"/>
                </a:lnTo>
                <a:lnTo>
                  <a:pt x="96240" y="37929"/>
                </a:lnTo>
                <a:lnTo>
                  <a:pt x="98869" y="34424"/>
                </a:lnTo>
                <a:lnTo>
                  <a:pt x="98972" y="32024"/>
                </a:lnTo>
                <a:lnTo>
                  <a:pt x="98936" y="27477"/>
                </a:lnTo>
                <a:lnTo>
                  <a:pt x="98285" y="25737"/>
                </a:lnTo>
                <a:lnTo>
                  <a:pt x="93174" y="1880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92916" y="366821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882" y="0"/>
                </a:moveTo>
                <a:lnTo>
                  <a:pt x="13383" y="1709"/>
                </a:lnTo>
                <a:lnTo>
                  <a:pt x="6416" y="6410"/>
                </a:lnTo>
                <a:lnTo>
                  <a:pt x="1707" y="13396"/>
                </a:lnTo>
                <a:lnTo>
                  <a:pt x="0" y="21869"/>
                </a:lnTo>
                <a:lnTo>
                  <a:pt x="1743" y="30346"/>
                </a:lnTo>
                <a:lnTo>
                  <a:pt x="6429" y="37269"/>
                </a:lnTo>
                <a:lnTo>
                  <a:pt x="13358" y="41937"/>
                </a:lnTo>
                <a:lnTo>
                  <a:pt x="21831" y="43649"/>
                </a:lnTo>
                <a:lnTo>
                  <a:pt x="30303" y="41935"/>
                </a:lnTo>
                <a:lnTo>
                  <a:pt x="37231" y="37263"/>
                </a:lnTo>
                <a:lnTo>
                  <a:pt x="41914" y="30335"/>
                </a:lnTo>
                <a:lnTo>
                  <a:pt x="43649" y="21856"/>
                </a:lnTo>
                <a:lnTo>
                  <a:pt x="41940" y="13373"/>
                </a:lnTo>
                <a:lnTo>
                  <a:pt x="37290" y="6456"/>
                </a:lnTo>
                <a:lnTo>
                  <a:pt x="30362" y="1752"/>
                </a:lnTo>
                <a:lnTo>
                  <a:pt x="2188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15924" y="4235715"/>
            <a:ext cx="794385" cy="794385"/>
          </a:xfrm>
          <a:custGeom>
            <a:avLst/>
            <a:gdLst/>
            <a:ahLst/>
            <a:cxnLst/>
            <a:rect l="l" t="t" r="r" b="b"/>
            <a:pathLst>
              <a:path w="794385" h="794385">
                <a:moveTo>
                  <a:pt x="396913" y="0"/>
                </a:moveTo>
                <a:lnTo>
                  <a:pt x="350623" y="2670"/>
                </a:lnTo>
                <a:lnTo>
                  <a:pt x="305902" y="10483"/>
                </a:lnTo>
                <a:lnTo>
                  <a:pt x="263048" y="23140"/>
                </a:lnTo>
                <a:lnTo>
                  <a:pt x="222358" y="40344"/>
                </a:lnTo>
                <a:lnTo>
                  <a:pt x="184130" y="61796"/>
                </a:lnTo>
                <a:lnTo>
                  <a:pt x="148661" y="87200"/>
                </a:lnTo>
                <a:lnTo>
                  <a:pt x="116251" y="116257"/>
                </a:lnTo>
                <a:lnTo>
                  <a:pt x="87195" y="148669"/>
                </a:lnTo>
                <a:lnTo>
                  <a:pt x="61793" y="184139"/>
                </a:lnTo>
                <a:lnTo>
                  <a:pt x="40341" y="222368"/>
                </a:lnTo>
                <a:lnTo>
                  <a:pt x="23138" y="263059"/>
                </a:lnTo>
                <a:lnTo>
                  <a:pt x="10482" y="305914"/>
                </a:lnTo>
                <a:lnTo>
                  <a:pt x="2670" y="350636"/>
                </a:lnTo>
                <a:lnTo>
                  <a:pt x="0" y="396925"/>
                </a:lnTo>
                <a:lnTo>
                  <a:pt x="2670" y="443210"/>
                </a:lnTo>
                <a:lnTo>
                  <a:pt x="10482" y="487927"/>
                </a:lnTo>
                <a:lnTo>
                  <a:pt x="23138" y="530778"/>
                </a:lnTo>
                <a:lnTo>
                  <a:pt x="40341" y="571466"/>
                </a:lnTo>
                <a:lnTo>
                  <a:pt x="61793" y="609693"/>
                </a:lnTo>
                <a:lnTo>
                  <a:pt x="87195" y="645161"/>
                </a:lnTo>
                <a:lnTo>
                  <a:pt x="116251" y="677571"/>
                </a:lnTo>
                <a:lnTo>
                  <a:pt x="148661" y="706627"/>
                </a:lnTo>
                <a:lnTo>
                  <a:pt x="184130" y="732030"/>
                </a:lnTo>
                <a:lnTo>
                  <a:pt x="222358" y="753482"/>
                </a:lnTo>
                <a:lnTo>
                  <a:pt x="263048" y="770686"/>
                </a:lnTo>
                <a:lnTo>
                  <a:pt x="305902" y="783343"/>
                </a:lnTo>
                <a:lnTo>
                  <a:pt x="350623" y="791155"/>
                </a:lnTo>
                <a:lnTo>
                  <a:pt x="396913" y="793826"/>
                </a:lnTo>
                <a:lnTo>
                  <a:pt x="443202" y="791155"/>
                </a:lnTo>
                <a:lnTo>
                  <a:pt x="487923" y="783343"/>
                </a:lnTo>
                <a:lnTo>
                  <a:pt x="523293" y="772896"/>
                </a:lnTo>
                <a:lnTo>
                  <a:pt x="396913" y="772896"/>
                </a:lnTo>
                <a:lnTo>
                  <a:pt x="349749" y="769967"/>
                </a:lnTo>
                <a:lnTo>
                  <a:pt x="304333" y="761413"/>
                </a:lnTo>
                <a:lnTo>
                  <a:pt x="261019" y="747588"/>
                </a:lnTo>
                <a:lnTo>
                  <a:pt x="220157" y="728843"/>
                </a:lnTo>
                <a:lnTo>
                  <a:pt x="182102" y="705532"/>
                </a:lnTo>
                <a:lnTo>
                  <a:pt x="147204" y="678006"/>
                </a:lnTo>
                <a:lnTo>
                  <a:pt x="115816" y="646618"/>
                </a:lnTo>
                <a:lnTo>
                  <a:pt x="88291" y="611721"/>
                </a:lnTo>
                <a:lnTo>
                  <a:pt x="64980" y="573666"/>
                </a:lnTo>
                <a:lnTo>
                  <a:pt x="46236" y="532807"/>
                </a:lnTo>
                <a:lnTo>
                  <a:pt x="32412" y="489496"/>
                </a:lnTo>
                <a:lnTo>
                  <a:pt x="23858" y="444084"/>
                </a:lnTo>
                <a:lnTo>
                  <a:pt x="20929" y="396925"/>
                </a:lnTo>
                <a:lnTo>
                  <a:pt x="23858" y="349761"/>
                </a:lnTo>
                <a:lnTo>
                  <a:pt x="32412" y="304345"/>
                </a:lnTo>
                <a:lnTo>
                  <a:pt x="46236" y="261030"/>
                </a:lnTo>
                <a:lnTo>
                  <a:pt x="64980" y="220167"/>
                </a:lnTo>
                <a:lnTo>
                  <a:pt x="88291" y="182110"/>
                </a:lnTo>
                <a:lnTo>
                  <a:pt x="115816" y="147211"/>
                </a:lnTo>
                <a:lnTo>
                  <a:pt x="147204" y="115822"/>
                </a:lnTo>
                <a:lnTo>
                  <a:pt x="182102" y="88295"/>
                </a:lnTo>
                <a:lnTo>
                  <a:pt x="220157" y="64983"/>
                </a:lnTo>
                <a:lnTo>
                  <a:pt x="261019" y="46238"/>
                </a:lnTo>
                <a:lnTo>
                  <a:pt x="304333" y="32412"/>
                </a:lnTo>
                <a:lnTo>
                  <a:pt x="349749" y="23859"/>
                </a:lnTo>
                <a:lnTo>
                  <a:pt x="396913" y="20929"/>
                </a:lnTo>
                <a:lnTo>
                  <a:pt x="523292" y="20929"/>
                </a:lnTo>
                <a:lnTo>
                  <a:pt x="487923" y="10483"/>
                </a:lnTo>
                <a:lnTo>
                  <a:pt x="443202" y="2670"/>
                </a:lnTo>
                <a:lnTo>
                  <a:pt x="396913" y="0"/>
                </a:lnTo>
                <a:close/>
              </a:path>
              <a:path w="794385" h="794385">
                <a:moveTo>
                  <a:pt x="523292" y="20929"/>
                </a:moveTo>
                <a:lnTo>
                  <a:pt x="396913" y="20929"/>
                </a:lnTo>
                <a:lnTo>
                  <a:pt x="444077" y="23859"/>
                </a:lnTo>
                <a:lnTo>
                  <a:pt x="489492" y="32412"/>
                </a:lnTo>
                <a:lnTo>
                  <a:pt x="532807" y="46238"/>
                </a:lnTo>
                <a:lnTo>
                  <a:pt x="573668" y="64983"/>
                </a:lnTo>
                <a:lnTo>
                  <a:pt x="611723" y="88295"/>
                </a:lnTo>
                <a:lnTo>
                  <a:pt x="646621" y="115822"/>
                </a:lnTo>
                <a:lnTo>
                  <a:pt x="678009" y="147211"/>
                </a:lnTo>
                <a:lnTo>
                  <a:pt x="705535" y="182110"/>
                </a:lnTo>
                <a:lnTo>
                  <a:pt x="728845" y="220167"/>
                </a:lnTo>
                <a:lnTo>
                  <a:pt x="747589" y="261030"/>
                </a:lnTo>
                <a:lnTo>
                  <a:pt x="761414" y="304345"/>
                </a:lnTo>
                <a:lnTo>
                  <a:pt x="769967" y="349761"/>
                </a:lnTo>
                <a:lnTo>
                  <a:pt x="772896" y="396925"/>
                </a:lnTo>
                <a:lnTo>
                  <a:pt x="769967" y="444084"/>
                </a:lnTo>
                <a:lnTo>
                  <a:pt x="761414" y="489496"/>
                </a:lnTo>
                <a:lnTo>
                  <a:pt x="747589" y="532807"/>
                </a:lnTo>
                <a:lnTo>
                  <a:pt x="728845" y="573666"/>
                </a:lnTo>
                <a:lnTo>
                  <a:pt x="705535" y="611721"/>
                </a:lnTo>
                <a:lnTo>
                  <a:pt x="678009" y="646618"/>
                </a:lnTo>
                <a:lnTo>
                  <a:pt x="646621" y="678006"/>
                </a:lnTo>
                <a:lnTo>
                  <a:pt x="611723" y="705532"/>
                </a:lnTo>
                <a:lnTo>
                  <a:pt x="573668" y="728843"/>
                </a:lnTo>
                <a:lnTo>
                  <a:pt x="532807" y="747588"/>
                </a:lnTo>
                <a:lnTo>
                  <a:pt x="489492" y="761413"/>
                </a:lnTo>
                <a:lnTo>
                  <a:pt x="444077" y="769967"/>
                </a:lnTo>
                <a:lnTo>
                  <a:pt x="396913" y="772896"/>
                </a:lnTo>
                <a:lnTo>
                  <a:pt x="523293" y="772896"/>
                </a:lnTo>
                <a:lnTo>
                  <a:pt x="571467" y="753482"/>
                </a:lnTo>
                <a:lnTo>
                  <a:pt x="609696" y="732030"/>
                </a:lnTo>
                <a:lnTo>
                  <a:pt x="645164" y="706627"/>
                </a:lnTo>
                <a:lnTo>
                  <a:pt x="677575" y="677571"/>
                </a:lnTo>
                <a:lnTo>
                  <a:pt x="706630" y="645161"/>
                </a:lnTo>
                <a:lnTo>
                  <a:pt x="732032" y="609693"/>
                </a:lnTo>
                <a:lnTo>
                  <a:pt x="753484" y="571466"/>
                </a:lnTo>
                <a:lnTo>
                  <a:pt x="770687" y="530778"/>
                </a:lnTo>
                <a:lnTo>
                  <a:pt x="783343" y="487927"/>
                </a:lnTo>
                <a:lnTo>
                  <a:pt x="791155" y="443210"/>
                </a:lnTo>
                <a:lnTo>
                  <a:pt x="793826" y="396925"/>
                </a:lnTo>
                <a:lnTo>
                  <a:pt x="791155" y="350636"/>
                </a:lnTo>
                <a:lnTo>
                  <a:pt x="783343" y="305914"/>
                </a:lnTo>
                <a:lnTo>
                  <a:pt x="770687" y="263059"/>
                </a:lnTo>
                <a:lnTo>
                  <a:pt x="753484" y="222368"/>
                </a:lnTo>
                <a:lnTo>
                  <a:pt x="732032" y="184139"/>
                </a:lnTo>
                <a:lnTo>
                  <a:pt x="706630" y="148669"/>
                </a:lnTo>
                <a:lnTo>
                  <a:pt x="677575" y="116257"/>
                </a:lnTo>
                <a:lnTo>
                  <a:pt x="645164" y="87200"/>
                </a:lnTo>
                <a:lnTo>
                  <a:pt x="609696" y="61796"/>
                </a:lnTo>
                <a:lnTo>
                  <a:pt x="571467" y="40344"/>
                </a:lnTo>
                <a:lnTo>
                  <a:pt x="530777" y="23140"/>
                </a:lnTo>
                <a:lnTo>
                  <a:pt x="523292" y="20929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92873" y="4312667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19963" y="0"/>
                </a:moveTo>
                <a:lnTo>
                  <a:pt x="272682" y="3469"/>
                </a:lnTo>
                <a:lnTo>
                  <a:pt x="227555" y="13546"/>
                </a:lnTo>
                <a:lnTo>
                  <a:pt x="185076" y="29736"/>
                </a:lnTo>
                <a:lnTo>
                  <a:pt x="145741" y="51545"/>
                </a:lnTo>
                <a:lnTo>
                  <a:pt x="110045" y="78478"/>
                </a:lnTo>
                <a:lnTo>
                  <a:pt x="78482" y="110040"/>
                </a:lnTo>
                <a:lnTo>
                  <a:pt x="51548" y="145736"/>
                </a:lnTo>
                <a:lnTo>
                  <a:pt x="29738" y="185071"/>
                </a:lnTo>
                <a:lnTo>
                  <a:pt x="13547" y="227550"/>
                </a:lnTo>
                <a:lnTo>
                  <a:pt x="3469" y="272679"/>
                </a:lnTo>
                <a:lnTo>
                  <a:pt x="0" y="319963"/>
                </a:lnTo>
                <a:lnTo>
                  <a:pt x="3469" y="367244"/>
                </a:lnTo>
                <a:lnTo>
                  <a:pt x="13547" y="412372"/>
                </a:lnTo>
                <a:lnTo>
                  <a:pt x="29738" y="454851"/>
                </a:lnTo>
                <a:lnTo>
                  <a:pt x="51548" y="494185"/>
                </a:lnTo>
                <a:lnTo>
                  <a:pt x="78482" y="529882"/>
                </a:lnTo>
                <a:lnTo>
                  <a:pt x="110045" y="561444"/>
                </a:lnTo>
                <a:lnTo>
                  <a:pt x="145741" y="588378"/>
                </a:lnTo>
                <a:lnTo>
                  <a:pt x="185076" y="610188"/>
                </a:lnTo>
                <a:lnTo>
                  <a:pt x="227555" y="626380"/>
                </a:lnTo>
                <a:lnTo>
                  <a:pt x="272682" y="636458"/>
                </a:lnTo>
                <a:lnTo>
                  <a:pt x="319963" y="639927"/>
                </a:lnTo>
                <a:lnTo>
                  <a:pt x="367244" y="636458"/>
                </a:lnTo>
                <a:lnTo>
                  <a:pt x="412372" y="626380"/>
                </a:lnTo>
                <a:lnTo>
                  <a:pt x="454851" y="610188"/>
                </a:lnTo>
                <a:lnTo>
                  <a:pt x="494185" y="588378"/>
                </a:lnTo>
                <a:lnTo>
                  <a:pt x="529882" y="561444"/>
                </a:lnTo>
                <a:lnTo>
                  <a:pt x="561444" y="529882"/>
                </a:lnTo>
                <a:lnTo>
                  <a:pt x="588378" y="494185"/>
                </a:lnTo>
                <a:lnTo>
                  <a:pt x="610188" y="454851"/>
                </a:lnTo>
                <a:lnTo>
                  <a:pt x="626380" y="412372"/>
                </a:lnTo>
                <a:lnTo>
                  <a:pt x="636458" y="367244"/>
                </a:lnTo>
                <a:lnTo>
                  <a:pt x="639927" y="319963"/>
                </a:lnTo>
                <a:lnTo>
                  <a:pt x="636458" y="272679"/>
                </a:lnTo>
                <a:lnTo>
                  <a:pt x="626380" y="227550"/>
                </a:lnTo>
                <a:lnTo>
                  <a:pt x="610188" y="185071"/>
                </a:lnTo>
                <a:lnTo>
                  <a:pt x="588378" y="145736"/>
                </a:lnTo>
                <a:lnTo>
                  <a:pt x="561444" y="110040"/>
                </a:lnTo>
                <a:lnTo>
                  <a:pt x="529882" y="78478"/>
                </a:lnTo>
                <a:lnTo>
                  <a:pt x="494185" y="51545"/>
                </a:lnTo>
                <a:lnTo>
                  <a:pt x="454851" y="29736"/>
                </a:lnTo>
                <a:lnTo>
                  <a:pt x="412372" y="13546"/>
                </a:lnTo>
                <a:lnTo>
                  <a:pt x="367244" y="3469"/>
                </a:lnTo>
                <a:lnTo>
                  <a:pt x="319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05204" y="4557838"/>
            <a:ext cx="277495" cy="260350"/>
          </a:xfrm>
          <a:custGeom>
            <a:avLst/>
            <a:gdLst/>
            <a:ahLst/>
            <a:cxnLst/>
            <a:rect l="l" t="t" r="r" b="b"/>
            <a:pathLst>
              <a:path w="277495" h="260350">
                <a:moveTo>
                  <a:pt x="21628" y="34671"/>
                </a:moveTo>
                <a:lnTo>
                  <a:pt x="14358" y="35254"/>
                </a:lnTo>
                <a:lnTo>
                  <a:pt x="8328" y="37584"/>
                </a:lnTo>
                <a:lnTo>
                  <a:pt x="3540" y="41816"/>
                </a:lnTo>
                <a:lnTo>
                  <a:pt x="0" y="48107"/>
                </a:lnTo>
                <a:lnTo>
                  <a:pt x="0" y="246253"/>
                </a:lnTo>
                <a:lnTo>
                  <a:pt x="3485" y="252767"/>
                </a:lnTo>
                <a:lnTo>
                  <a:pt x="8312" y="257076"/>
                </a:lnTo>
                <a:lnTo>
                  <a:pt x="14462" y="259390"/>
                </a:lnTo>
                <a:lnTo>
                  <a:pt x="21920" y="259918"/>
                </a:lnTo>
                <a:lnTo>
                  <a:pt x="33130" y="259673"/>
                </a:lnTo>
                <a:lnTo>
                  <a:pt x="67682" y="259653"/>
                </a:lnTo>
                <a:lnTo>
                  <a:pt x="86382" y="208064"/>
                </a:lnTo>
                <a:lnTo>
                  <a:pt x="30695" y="208064"/>
                </a:lnTo>
                <a:lnTo>
                  <a:pt x="21145" y="207911"/>
                </a:lnTo>
                <a:lnTo>
                  <a:pt x="17322" y="203974"/>
                </a:lnTo>
                <a:lnTo>
                  <a:pt x="17297" y="194513"/>
                </a:lnTo>
                <a:lnTo>
                  <a:pt x="20980" y="190804"/>
                </a:lnTo>
                <a:lnTo>
                  <a:pt x="30721" y="190690"/>
                </a:lnTo>
                <a:lnTo>
                  <a:pt x="86386" y="190690"/>
                </a:lnTo>
                <a:lnTo>
                  <a:pt x="86377" y="103771"/>
                </a:lnTo>
                <a:lnTo>
                  <a:pt x="17526" y="103771"/>
                </a:lnTo>
                <a:lnTo>
                  <a:pt x="17526" y="86931"/>
                </a:lnTo>
                <a:lnTo>
                  <a:pt x="86375" y="86931"/>
                </a:lnTo>
                <a:lnTo>
                  <a:pt x="86374" y="68986"/>
                </a:lnTo>
                <a:lnTo>
                  <a:pt x="17627" y="68986"/>
                </a:lnTo>
                <a:lnTo>
                  <a:pt x="17627" y="52463"/>
                </a:lnTo>
                <a:lnTo>
                  <a:pt x="86028" y="52463"/>
                </a:lnTo>
                <a:lnTo>
                  <a:pt x="85129" y="45999"/>
                </a:lnTo>
                <a:lnTo>
                  <a:pt x="81360" y="39725"/>
                </a:lnTo>
                <a:lnTo>
                  <a:pt x="74980" y="36023"/>
                </a:lnTo>
                <a:lnTo>
                  <a:pt x="66523" y="34882"/>
                </a:lnTo>
                <a:lnTo>
                  <a:pt x="32690" y="34871"/>
                </a:lnTo>
                <a:lnTo>
                  <a:pt x="21628" y="34671"/>
                </a:lnTo>
                <a:close/>
              </a:path>
              <a:path w="277495" h="260350">
                <a:moveTo>
                  <a:pt x="67682" y="259653"/>
                </a:moveTo>
                <a:lnTo>
                  <a:pt x="44353" y="259653"/>
                </a:lnTo>
                <a:lnTo>
                  <a:pt x="66814" y="259778"/>
                </a:lnTo>
                <a:lnTo>
                  <a:pt x="67682" y="259653"/>
                </a:lnTo>
                <a:close/>
              </a:path>
              <a:path w="277495" h="260350">
                <a:moveTo>
                  <a:pt x="181686" y="208457"/>
                </a:moveTo>
                <a:lnTo>
                  <a:pt x="129959" y="208457"/>
                </a:lnTo>
                <a:lnTo>
                  <a:pt x="129959" y="224599"/>
                </a:lnTo>
                <a:lnTo>
                  <a:pt x="117233" y="228434"/>
                </a:lnTo>
                <a:lnTo>
                  <a:pt x="113157" y="232778"/>
                </a:lnTo>
                <a:lnTo>
                  <a:pt x="113271" y="242125"/>
                </a:lnTo>
                <a:lnTo>
                  <a:pt x="198894" y="242125"/>
                </a:lnTo>
                <a:lnTo>
                  <a:pt x="197929" y="231508"/>
                </a:lnTo>
                <a:lnTo>
                  <a:pt x="191541" y="226758"/>
                </a:lnTo>
                <a:lnTo>
                  <a:pt x="181686" y="224853"/>
                </a:lnTo>
                <a:lnTo>
                  <a:pt x="181686" y="208457"/>
                </a:lnTo>
                <a:close/>
              </a:path>
              <a:path w="277495" h="260350">
                <a:moveTo>
                  <a:pt x="86386" y="190690"/>
                </a:moveTo>
                <a:lnTo>
                  <a:pt x="30721" y="190690"/>
                </a:lnTo>
                <a:lnTo>
                  <a:pt x="34378" y="194144"/>
                </a:lnTo>
                <a:lnTo>
                  <a:pt x="34709" y="203949"/>
                </a:lnTo>
                <a:lnTo>
                  <a:pt x="30695" y="208064"/>
                </a:lnTo>
                <a:lnTo>
                  <a:pt x="86382" y="208064"/>
                </a:lnTo>
                <a:lnTo>
                  <a:pt x="86386" y="190690"/>
                </a:lnTo>
                <a:close/>
              </a:path>
              <a:path w="277495" h="260350">
                <a:moveTo>
                  <a:pt x="256536" y="190660"/>
                </a:moveTo>
                <a:lnTo>
                  <a:pt x="183615" y="190660"/>
                </a:lnTo>
                <a:lnTo>
                  <a:pt x="255282" y="190779"/>
                </a:lnTo>
                <a:lnTo>
                  <a:pt x="256536" y="190660"/>
                </a:lnTo>
                <a:close/>
              </a:path>
              <a:path w="277495" h="260350">
                <a:moveTo>
                  <a:pt x="52577" y="38"/>
                </a:moveTo>
                <a:lnTo>
                  <a:pt x="41262" y="1371"/>
                </a:lnTo>
                <a:lnTo>
                  <a:pt x="35471" y="7696"/>
                </a:lnTo>
                <a:lnTo>
                  <a:pt x="35166" y="17640"/>
                </a:lnTo>
                <a:lnTo>
                  <a:pt x="259232" y="17640"/>
                </a:lnTo>
                <a:lnTo>
                  <a:pt x="259232" y="156387"/>
                </a:lnTo>
                <a:lnTo>
                  <a:pt x="104673" y="156387"/>
                </a:lnTo>
                <a:lnTo>
                  <a:pt x="104673" y="190703"/>
                </a:lnTo>
                <a:lnTo>
                  <a:pt x="256536" y="190660"/>
                </a:lnTo>
                <a:lnTo>
                  <a:pt x="274234" y="182079"/>
                </a:lnTo>
                <a:lnTo>
                  <a:pt x="160248" y="182079"/>
                </a:lnTo>
                <a:lnTo>
                  <a:pt x="150837" y="181965"/>
                </a:lnTo>
                <a:lnTo>
                  <a:pt x="146850" y="177634"/>
                </a:lnTo>
                <a:lnTo>
                  <a:pt x="147421" y="168109"/>
                </a:lnTo>
                <a:lnTo>
                  <a:pt x="151536" y="164503"/>
                </a:lnTo>
                <a:lnTo>
                  <a:pt x="276898" y="164503"/>
                </a:lnTo>
                <a:lnTo>
                  <a:pt x="276898" y="13639"/>
                </a:lnTo>
                <a:lnTo>
                  <a:pt x="54648" y="114"/>
                </a:lnTo>
                <a:lnTo>
                  <a:pt x="52577" y="38"/>
                </a:lnTo>
                <a:close/>
              </a:path>
              <a:path w="277495" h="260350">
                <a:moveTo>
                  <a:pt x="276898" y="164503"/>
                </a:moveTo>
                <a:lnTo>
                  <a:pt x="151536" y="164503"/>
                </a:lnTo>
                <a:lnTo>
                  <a:pt x="160921" y="164973"/>
                </a:lnTo>
                <a:lnTo>
                  <a:pt x="164782" y="169062"/>
                </a:lnTo>
                <a:lnTo>
                  <a:pt x="164452" y="178104"/>
                </a:lnTo>
                <a:lnTo>
                  <a:pt x="160248" y="182079"/>
                </a:lnTo>
                <a:lnTo>
                  <a:pt x="274234" y="182079"/>
                </a:lnTo>
                <a:lnTo>
                  <a:pt x="276898" y="177330"/>
                </a:lnTo>
                <a:lnTo>
                  <a:pt x="276898" y="164503"/>
                </a:lnTo>
                <a:close/>
              </a:path>
              <a:path w="277495" h="260350">
                <a:moveTo>
                  <a:pt x="86375" y="86931"/>
                </a:moveTo>
                <a:lnTo>
                  <a:pt x="68783" y="86931"/>
                </a:lnTo>
                <a:lnTo>
                  <a:pt x="68783" y="103771"/>
                </a:lnTo>
                <a:lnTo>
                  <a:pt x="86377" y="103771"/>
                </a:lnTo>
                <a:lnTo>
                  <a:pt x="86375" y="86931"/>
                </a:lnTo>
                <a:close/>
              </a:path>
              <a:path w="277495" h="260350">
                <a:moveTo>
                  <a:pt x="86028" y="52463"/>
                </a:moveTo>
                <a:lnTo>
                  <a:pt x="68719" y="52463"/>
                </a:lnTo>
                <a:lnTo>
                  <a:pt x="68719" y="68986"/>
                </a:lnTo>
                <a:lnTo>
                  <a:pt x="86374" y="68986"/>
                </a:lnTo>
                <a:lnTo>
                  <a:pt x="86372" y="54940"/>
                </a:lnTo>
                <a:lnTo>
                  <a:pt x="86028" y="52463"/>
                </a:lnTo>
                <a:close/>
              </a:path>
              <a:path w="277495" h="260350">
                <a:moveTo>
                  <a:pt x="65900" y="34798"/>
                </a:moveTo>
                <a:lnTo>
                  <a:pt x="43759" y="34882"/>
                </a:lnTo>
                <a:lnTo>
                  <a:pt x="66523" y="34882"/>
                </a:lnTo>
                <a:lnTo>
                  <a:pt x="65900" y="34798"/>
                </a:lnTo>
                <a:close/>
              </a:path>
              <a:path w="277495" h="260350">
                <a:moveTo>
                  <a:pt x="254787" y="0"/>
                </a:moveTo>
                <a:lnTo>
                  <a:pt x="155744" y="138"/>
                </a:lnTo>
                <a:lnTo>
                  <a:pt x="256282" y="138"/>
                </a:lnTo>
                <a:lnTo>
                  <a:pt x="254787" y="0"/>
                </a:lnTo>
                <a:close/>
              </a:path>
            </a:pathLst>
          </a:custGeom>
          <a:solidFill>
            <a:srgbClr val="1D1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74173" y="4470874"/>
            <a:ext cx="172260" cy="1319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15924" y="5175515"/>
            <a:ext cx="794385" cy="794385"/>
          </a:xfrm>
          <a:custGeom>
            <a:avLst/>
            <a:gdLst/>
            <a:ahLst/>
            <a:cxnLst/>
            <a:rect l="l" t="t" r="r" b="b"/>
            <a:pathLst>
              <a:path w="794385" h="794385">
                <a:moveTo>
                  <a:pt x="396913" y="0"/>
                </a:moveTo>
                <a:lnTo>
                  <a:pt x="350623" y="2670"/>
                </a:lnTo>
                <a:lnTo>
                  <a:pt x="305902" y="10483"/>
                </a:lnTo>
                <a:lnTo>
                  <a:pt x="263048" y="23140"/>
                </a:lnTo>
                <a:lnTo>
                  <a:pt x="222358" y="40344"/>
                </a:lnTo>
                <a:lnTo>
                  <a:pt x="184130" y="61796"/>
                </a:lnTo>
                <a:lnTo>
                  <a:pt x="148661" y="87200"/>
                </a:lnTo>
                <a:lnTo>
                  <a:pt x="116251" y="116257"/>
                </a:lnTo>
                <a:lnTo>
                  <a:pt x="87195" y="148669"/>
                </a:lnTo>
                <a:lnTo>
                  <a:pt x="61793" y="184139"/>
                </a:lnTo>
                <a:lnTo>
                  <a:pt x="40341" y="222368"/>
                </a:lnTo>
                <a:lnTo>
                  <a:pt x="23138" y="263059"/>
                </a:lnTo>
                <a:lnTo>
                  <a:pt x="10482" y="305914"/>
                </a:lnTo>
                <a:lnTo>
                  <a:pt x="2670" y="350636"/>
                </a:lnTo>
                <a:lnTo>
                  <a:pt x="0" y="396925"/>
                </a:lnTo>
                <a:lnTo>
                  <a:pt x="2670" y="443212"/>
                </a:lnTo>
                <a:lnTo>
                  <a:pt x="10482" y="487931"/>
                </a:lnTo>
                <a:lnTo>
                  <a:pt x="23138" y="530783"/>
                </a:lnTo>
                <a:lnTo>
                  <a:pt x="40341" y="571472"/>
                </a:lnTo>
                <a:lnTo>
                  <a:pt x="61793" y="609699"/>
                </a:lnTo>
                <a:lnTo>
                  <a:pt x="87195" y="645166"/>
                </a:lnTo>
                <a:lnTo>
                  <a:pt x="116251" y="677576"/>
                </a:lnTo>
                <a:lnTo>
                  <a:pt x="148661" y="706631"/>
                </a:lnTo>
                <a:lnTo>
                  <a:pt x="184130" y="732033"/>
                </a:lnTo>
                <a:lnTo>
                  <a:pt x="222358" y="753484"/>
                </a:lnTo>
                <a:lnTo>
                  <a:pt x="263048" y="770687"/>
                </a:lnTo>
                <a:lnTo>
                  <a:pt x="305902" y="783343"/>
                </a:lnTo>
                <a:lnTo>
                  <a:pt x="350623" y="791155"/>
                </a:lnTo>
                <a:lnTo>
                  <a:pt x="396913" y="793826"/>
                </a:lnTo>
                <a:lnTo>
                  <a:pt x="443202" y="791155"/>
                </a:lnTo>
                <a:lnTo>
                  <a:pt x="487923" y="783343"/>
                </a:lnTo>
                <a:lnTo>
                  <a:pt x="523297" y="772896"/>
                </a:lnTo>
                <a:lnTo>
                  <a:pt x="396913" y="772896"/>
                </a:lnTo>
                <a:lnTo>
                  <a:pt x="349749" y="769967"/>
                </a:lnTo>
                <a:lnTo>
                  <a:pt x="304333" y="761414"/>
                </a:lnTo>
                <a:lnTo>
                  <a:pt x="261019" y="747589"/>
                </a:lnTo>
                <a:lnTo>
                  <a:pt x="220157" y="728846"/>
                </a:lnTo>
                <a:lnTo>
                  <a:pt x="182102" y="705535"/>
                </a:lnTo>
                <a:lnTo>
                  <a:pt x="147204" y="678010"/>
                </a:lnTo>
                <a:lnTo>
                  <a:pt x="115816" y="646623"/>
                </a:lnTo>
                <a:lnTo>
                  <a:pt x="88291" y="611726"/>
                </a:lnTo>
                <a:lnTo>
                  <a:pt x="64980" y="573672"/>
                </a:lnTo>
                <a:lnTo>
                  <a:pt x="46236" y="532812"/>
                </a:lnTo>
                <a:lnTo>
                  <a:pt x="32412" y="489500"/>
                </a:lnTo>
                <a:lnTo>
                  <a:pt x="23858" y="444087"/>
                </a:lnTo>
                <a:lnTo>
                  <a:pt x="20929" y="396925"/>
                </a:lnTo>
                <a:lnTo>
                  <a:pt x="23858" y="349761"/>
                </a:lnTo>
                <a:lnTo>
                  <a:pt x="32412" y="304345"/>
                </a:lnTo>
                <a:lnTo>
                  <a:pt x="46236" y="261030"/>
                </a:lnTo>
                <a:lnTo>
                  <a:pt x="64980" y="220167"/>
                </a:lnTo>
                <a:lnTo>
                  <a:pt x="88291" y="182110"/>
                </a:lnTo>
                <a:lnTo>
                  <a:pt x="115816" y="147211"/>
                </a:lnTo>
                <a:lnTo>
                  <a:pt x="147204" y="115822"/>
                </a:lnTo>
                <a:lnTo>
                  <a:pt x="182102" y="88295"/>
                </a:lnTo>
                <a:lnTo>
                  <a:pt x="220157" y="64983"/>
                </a:lnTo>
                <a:lnTo>
                  <a:pt x="261019" y="46238"/>
                </a:lnTo>
                <a:lnTo>
                  <a:pt x="304333" y="32412"/>
                </a:lnTo>
                <a:lnTo>
                  <a:pt x="349749" y="23859"/>
                </a:lnTo>
                <a:lnTo>
                  <a:pt x="396913" y="20929"/>
                </a:lnTo>
                <a:lnTo>
                  <a:pt x="523292" y="20929"/>
                </a:lnTo>
                <a:lnTo>
                  <a:pt x="487923" y="10483"/>
                </a:lnTo>
                <a:lnTo>
                  <a:pt x="443202" y="2670"/>
                </a:lnTo>
                <a:lnTo>
                  <a:pt x="396913" y="0"/>
                </a:lnTo>
                <a:close/>
              </a:path>
              <a:path w="794385" h="794385">
                <a:moveTo>
                  <a:pt x="523292" y="20929"/>
                </a:moveTo>
                <a:lnTo>
                  <a:pt x="396913" y="20929"/>
                </a:lnTo>
                <a:lnTo>
                  <a:pt x="444077" y="23859"/>
                </a:lnTo>
                <a:lnTo>
                  <a:pt x="489492" y="32412"/>
                </a:lnTo>
                <a:lnTo>
                  <a:pt x="532807" y="46238"/>
                </a:lnTo>
                <a:lnTo>
                  <a:pt x="573668" y="64983"/>
                </a:lnTo>
                <a:lnTo>
                  <a:pt x="611723" y="88295"/>
                </a:lnTo>
                <a:lnTo>
                  <a:pt x="646621" y="115822"/>
                </a:lnTo>
                <a:lnTo>
                  <a:pt x="678009" y="147211"/>
                </a:lnTo>
                <a:lnTo>
                  <a:pt x="705535" y="182110"/>
                </a:lnTo>
                <a:lnTo>
                  <a:pt x="728845" y="220167"/>
                </a:lnTo>
                <a:lnTo>
                  <a:pt x="747589" y="261030"/>
                </a:lnTo>
                <a:lnTo>
                  <a:pt x="761414" y="304345"/>
                </a:lnTo>
                <a:lnTo>
                  <a:pt x="769967" y="349761"/>
                </a:lnTo>
                <a:lnTo>
                  <a:pt x="772896" y="396925"/>
                </a:lnTo>
                <a:lnTo>
                  <a:pt x="769967" y="444087"/>
                </a:lnTo>
                <a:lnTo>
                  <a:pt x="761414" y="489500"/>
                </a:lnTo>
                <a:lnTo>
                  <a:pt x="747589" y="532812"/>
                </a:lnTo>
                <a:lnTo>
                  <a:pt x="728845" y="573672"/>
                </a:lnTo>
                <a:lnTo>
                  <a:pt x="705535" y="611726"/>
                </a:lnTo>
                <a:lnTo>
                  <a:pt x="678009" y="646623"/>
                </a:lnTo>
                <a:lnTo>
                  <a:pt x="646621" y="678010"/>
                </a:lnTo>
                <a:lnTo>
                  <a:pt x="611723" y="705535"/>
                </a:lnTo>
                <a:lnTo>
                  <a:pt x="573668" y="728846"/>
                </a:lnTo>
                <a:lnTo>
                  <a:pt x="532807" y="747589"/>
                </a:lnTo>
                <a:lnTo>
                  <a:pt x="489492" y="761414"/>
                </a:lnTo>
                <a:lnTo>
                  <a:pt x="444077" y="769967"/>
                </a:lnTo>
                <a:lnTo>
                  <a:pt x="396913" y="772896"/>
                </a:lnTo>
                <a:lnTo>
                  <a:pt x="523297" y="772896"/>
                </a:lnTo>
                <a:lnTo>
                  <a:pt x="571467" y="753484"/>
                </a:lnTo>
                <a:lnTo>
                  <a:pt x="609696" y="732033"/>
                </a:lnTo>
                <a:lnTo>
                  <a:pt x="645164" y="706631"/>
                </a:lnTo>
                <a:lnTo>
                  <a:pt x="677575" y="677576"/>
                </a:lnTo>
                <a:lnTo>
                  <a:pt x="706630" y="645166"/>
                </a:lnTo>
                <a:lnTo>
                  <a:pt x="732032" y="609699"/>
                </a:lnTo>
                <a:lnTo>
                  <a:pt x="753484" y="571472"/>
                </a:lnTo>
                <a:lnTo>
                  <a:pt x="770687" y="530783"/>
                </a:lnTo>
                <a:lnTo>
                  <a:pt x="783343" y="487931"/>
                </a:lnTo>
                <a:lnTo>
                  <a:pt x="791155" y="443212"/>
                </a:lnTo>
                <a:lnTo>
                  <a:pt x="793826" y="396925"/>
                </a:lnTo>
                <a:lnTo>
                  <a:pt x="791155" y="350636"/>
                </a:lnTo>
                <a:lnTo>
                  <a:pt x="783343" y="305914"/>
                </a:lnTo>
                <a:lnTo>
                  <a:pt x="770687" y="263059"/>
                </a:lnTo>
                <a:lnTo>
                  <a:pt x="753484" y="222368"/>
                </a:lnTo>
                <a:lnTo>
                  <a:pt x="732032" y="184139"/>
                </a:lnTo>
                <a:lnTo>
                  <a:pt x="706630" y="148669"/>
                </a:lnTo>
                <a:lnTo>
                  <a:pt x="677575" y="116257"/>
                </a:lnTo>
                <a:lnTo>
                  <a:pt x="645164" y="87200"/>
                </a:lnTo>
                <a:lnTo>
                  <a:pt x="609696" y="61796"/>
                </a:lnTo>
                <a:lnTo>
                  <a:pt x="571467" y="40344"/>
                </a:lnTo>
                <a:lnTo>
                  <a:pt x="530777" y="23140"/>
                </a:lnTo>
                <a:lnTo>
                  <a:pt x="523292" y="20929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92873" y="5252467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79">
                <a:moveTo>
                  <a:pt x="319963" y="0"/>
                </a:moveTo>
                <a:lnTo>
                  <a:pt x="272682" y="3469"/>
                </a:lnTo>
                <a:lnTo>
                  <a:pt x="227555" y="13547"/>
                </a:lnTo>
                <a:lnTo>
                  <a:pt x="185076" y="29738"/>
                </a:lnTo>
                <a:lnTo>
                  <a:pt x="145741" y="51548"/>
                </a:lnTo>
                <a:lnTo>
                  <a:pt x="110045" y="78482"/>
                </a:lnTo>
                <a:lnTo>
                  <a:pt x="78482" y="110045"/>
                </a:lnTo>
                <a:lnTo>
                  <a:pt x="51548" y="145741"/>
                </a:lnTo>
                <a:lnTo>
                  <a:pt x="29738" y="185076"/>
                </a:lnTo>
                <a:lnTo>
                  <a:pt x="13547" y="227555"/>
                </a:lnTo>
                <a:lnTo>
                  <a:pt x="3469" y="272682"/>
                </a:lnTo>
                <a:lnTo>
                  <a:pt x="0" y="319963"/>
                </a:lnTo>
                <a:lnTo>
                  <a:pt x="3469" y="367244"/>
                </a:lnTo>
                <a:lnTo>
                  <a:pt x="13547" y="412372"/>
                </a:lnTo>
                <a:lnTo>
                  <a:pt x="29738" y="454851"/>
                </a:lnTo>
                <a:lnTo>
                  <a:pt x="51548" y="494185"/>
                </a:lnTo>
                <a:lnTo>
                  <a:pt x="78482" y="529882"/>
                </a:lnTo>
                <a:lnTo>
                  <a:pt x="110045" y="561444"/>
                </a:lnTo>
                <a:lnTo>
                  <a:pt x="145741" y="588378"/>
                </a:lnTo>
                <a:lnTo>
                  <a:pt x="185076" y="610188"/>
                </a:lnTo>
                <a:lnTo>
                  <a:pt x="227555" y="626380"/>
                </a:lnTo>
                <a:lnTo>
                  <a:pt x="272682" y="636458"/>
                </a:lnTo>
                <a:lnTo>
                  <a:pt x="319963" y="639927"/>
                </a:lnTo>
                <a:lnTo>
                  <a:pt x="367244" y="636458"/>
                </a:lnTo>
                <a:lnTo>
                  <a:pt x="412372" y="626380"/>
                </a:lnTo>
                <a:lnTo>
                  <a:pt x="454851" y="610188"/>
                </a:lnTo>
                <a:lnTo>
                  <a:pt x="494185" y="588378"/>
                </a:lnTo>
                <a:lnTo>
                  <a:pt x="529882" y="561444"/>
                </a:lnTo>
                <a:lnTo>
                  <a:pt x="561444" y="529882"/>
                </a:lnTo>
                <a:lnTo>
                  <a:pt x="588378" y="494185"/>
                </a:lnTo>
                <a:lnTo>
                  <a:pt x="610188" y="454851"/>
                </a:lnTo>
                <a:lnTo>
                  <a:pt x="626380" y="412372"/>
                </a:lnTo>
                <a:lnTo>
                  <a:pt x="636458" y="367244"/>
                </a:lnTo>
                <a:lnTo>
                  <a:pt x="639927" y="319963"/>
                </a:lnTo>
                <a:lnTo>
                  <a:pt x="636458" y="272682"/>
                </a:lnTo>
                <a:lnTo>
                  <a:pt x="626380" y="227555"/>
                </a:lnTo>
                <a:lnTo>
                  <a:pt x="610188" y="185076"/>
                </a:lnTo>
                <a:lnTo>
                  <a:pt x="588378" y="145741"/>
                </a:lnTo>
                <a:lnTo>
                  <a:pt x="561444" y="110045"/>
                </a:lnTo>
                <a:lnTo>
                  <a:pt x="529882" y="78482"/>
                </a:lnTo>
                <a:lnTo>
                  <a:pt x="494185" y="51548"/>
                </a:lnTo>
                <a:lnTo>
                  <a:pt x="454851" y="29738"/>
                </a:lnTo>
                <a:lnTo>
                  <a:pt x="412372" y="13547"/>
                </a:lnTo>
                <a:lnTo>
                  <a:pt x="367244" y="3469"/>
                </a:lnTo>
                <a:lnTo>
                  <a:pt x="319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11712" y="5424052"/>
            <a:ext cx="171450" cy="357505"/>
          </a:xfrm>
          <a:custGeom>
            <a:avLst/>
            <a:gdLst/>
            <a:ahLst/>
            <a:cxnLst/>
            <a:rect l="l" t="t" r="r" b="b"/>
            <a:pathLst>
              <a:path w="171450" h="357504">
                <a:moveTo>
                  <a:pt x="150964" y="0"/>
                </a:moveTo>
                <a:lnTo>
                  <a:pt x="20815" y="0"/>
                </a:lnTo>
                <a:lnTo>
                  <a:pt x="20510" y="165"/>
                </a:lnTo>
                <a:lnTo>
                  <a:pt x="20281" y="330"/>
                </a:lnTo>
                <a:lnTo>
                  <a:pt x="12608" y="3949"/>
                </a:lnTo>
                <a:lnTo>
                  <a:pt x="7461" y="9026"/>
                </a:lnTo>
                <a:lnTo>
                  <a:pt x="4428" y="15841"/>
                </a:lnTo>
                <a:lnTo>
                  <a:pt x="3510" y="23622"/>
                </a:lnTo>
                <a:lnTo>
                  <a:pt x="3403" y="43865"/>
                </a:lnTo>
                <a:lnTo>
                  <a:pt x="0" y="48615"/>
                </a:lnTo>
                <a:lnTo>
                  <a:pt x="1282" y="51498"/>
                </a:lnTo>
                <a:lnTo>
                  <a:pt x="2565" y="55918"/>
                </a:lnTo>
                <a:lnTo>
                  <a:pt x="4076" y="60921"/>
                </a:lnTo>
                <a:lnTo>
                  <a:pt x="3479" y="66992"/>
                </a:lnTo>
                <a:lnTo>
                  <a:pt x="2565" y="72402"/>
                </a:lnTo>
                <a:lnTo>
                  <a:pt x="2336" y="73952"/>
                </a:lnTo>
                <a:lnTo>
                  <a:pt x="825" y="75933"/>
                </a:lnTo>
                <a:lnTo>
                  <a:pt x="749" y="86512"/>
                </a:lnTo>
                <a:lnTo>
                  <a:pt x="880" y="90119"/>
                </a:lnTo>
                <a:lnTo>
                  <a:pt x="977" y="91998"/>
                </a:lnTo>
                <a:lnTo>
                  <a:pt x="2108" y="93230"/>
                </a:lnTo>
                <a:lnTo>
                  <a:pt x="2412" y="94538"/>
                </a:lnTo>
                <a:lnTo>
                  <a:pt x="2717" y="96431"/>
                </a:lnTo>
                <a:lnTo>
                  <a:pt x="3543" y="99466"/>
                </a:lnTo>
                <a:lnTo>
                  <a:pt x="2717" y="100203"/>
                </a:lnTo>
                <a:lnTo>
                  <a:pt x="901" y="101930"/>
                </a:lnTo>
                <a:lnTo>
                  <a:pt x="901" y="118656"/>
                </a:lnTo>
                <a:lnTo>
                  <a:pt x="977" y="121196"/>
                </a:lnTo>
                <a:lnTo>
                  <a:pt x="1587" y="121513"/>
                </a:lnTo>
                <a:lnTo>
                  <a:pt x="3848" y="122923"/>
                </a:lnTo>
                <a:lnTo>
                  <a:pt x="3403" y="125133"/>
                </a:lnTo>
                <a:lnTo>
                  <a:pt x="3419" y="219182"/>
                </a:lnTo>
                <a:lnTo>
                  <a:pt x="3543" y="336435"/>
                </a:lnTo>
                <a:lnTo>
                  <a:pt x="4367" y="340791"/>
                </a:lnTo>
                <a:lnTo>
                  <a:pt x="8470" y="351777"/>
                </a:lnTo>
                <a:lnTo>
                  <a:pt x="14300" y="355053"/>
                </a:lnTo>
                <a:lnTo>
                  <a:pt x="20815" y="357098"/>
                </a:lnTo>
                <a:lnTo>
                  <a:pt x="150964" y="357098"/>
                </a:lnTo>
                <a:lnTo>
                  <a:pt x="152857" y="356374"/>
                </a:lnTo>
                <a:lnTo>
                  <a:pt x="154838" y="355803"/>
                </a:lnTo>
                <a:lnTo>
                  <a:pt x="164909" y="350126"/>
                </a:lnTo>
                <a:lnTo>
                  <a:pt x="166792" y="346036"/>
                </a:lnTo>
                <a:lnTo>
                  <a:pt x="80403" y="346036"/>
                </a:lnTo>
                <a:lnTo>
                  <a:pt x="75704" y="341122"/>
                </a:lnTo>
                <a:lnTo>
                  <a:pt x="75587" y="336435"/>
                </a:lnTo>
                <a:lnTo>
                  <a:pt x="75488" y="328904"/>
                </a:lnTo>
                <a:lnTo>
                  <a:pt x="80175" y="323659"/>
                </a:lnTo>
                <a:lnTo>
                  <a:pt x="168368" y="323659"/>
                </a:lnTo>
                <a:lnTo>
                  <a:pt x="168365" y="318071"/>
                </a:lnTo>
                <a:lnTo>
                  <a:pt x="17564" y="318071"/>
                </a:lnTo>
                <a:lnTo>
                  <a:pt x="13779" y="313893"/>
                </a:lnTo>
                <a:lnTo>
                  <a:pt x="13703" y="45846"/>
                </a:lnTo>
                <a:lnTo>
                  <a:pt x="17487" y="41821"/>
                </a:lnTo>
                <a:lnTo>
                  <a:pt x="168347" y="41821"/>
                </a:lnTo>
                <a:lnTo>
                  <a:pt x="168248" y="25072"/>
                </a:lnTo>
                <a:lnTo>
                  <a:pt x="85880" y="25072"/>
                </a:lnTo>
                <a:lnTo>
                  <a:pt x="67309" y="25006"/>
                </a:lnTo>
                <a:lnTo>
                  <a:pt x="66395" y="24117"/>
                </a:lnTo>
                <a:lnTo>
                  <a:pt x="65481" y="23622"/>
                </a:lnTo>
                <a:lnTo>
                  <a:pt x="66395" y="23114"/>
                </a:lnTo>
                <a:lnTo>
                  <a:pt x="67373" y="22390"/>
                </a:lnTo>
                <a:lnTo>
                  <a:pt x="68364" y="22301"/>
                </a:lnTo>
                <a:lnTo>
                  <a:pt x="74269" y="22225"/>
                </a:lnTo>
                <a:lnTo>
                  <a:pt x="168206" y="22225"/>
                </a:lnTo>
                <a:lnTo>
                  <a:pt x="168160" y="19850"/>
                </a:lnTo>
                <a:lnTo>
                  <a:pt x="167170" y="15735"/>
                </a:lnTo>
                <a:lnTo>
                  <a:pt x="165811" y="12052"/>
                </a:lnTo>
                <a:lnTo>
                  <a:pt x="163004" y="5156"/>
                </a:lnTo>
                <a:lnTo>
                  <a:pt x="157327" y="1955"/>
                </a:lnTo>
                <a:lnTo>
                  <a:pt x="150964" y="0"/>
                </a:lnTo>
                <a:close/>
              </a:path>
              <a:path w="171450" h="357504">
                <a:moveTo>
                  <a:pt x="168368" y="323659"/>
                </a:moveTo>
                <a:lnTo>
                  <a:pt x="91452" y="323659"/>
                </a:lnTo>
                <a:lnTo>
                  <a:pt x="96151" y="328650"/>
                </a:lnTo>
                <a:lnTo>
                  <a:pt x="96158" y="340868"/>
                </a:lnTo>
                <a:lnTo>
                  <a:pt x="91605" y="345884"/>
                </a:lnTo>
                <a:lnTo>
                  <a:pt x="80403" y="346036"/>
                </a:lnTo>
                <a:lnTo>
                  <a:pt x="166792" y="346036"/>
                </a:lnTo>
                <a:lnTo>
                  <a:pt x="168376" y="342595"/>
                </a:lnTo>
                <a:lnTo>
                  <a:pt x="168368" y="323659"/>
                </a:lnTo>
                <a:close/>
              </a:path>
              <a:path w="171450" h="357504">
                <a:moveTo>
                  <a:pt x="168347" y="41821"/>
                </a:moveTo>
                <a:lnTo>
                  <a:pt x="154228" y="41821"/>
                </a:lnTo>
                <a:lnTo>
                  <a:pt x="157954" y="45847"/>
                </a:lnTo>
                <a:lnTo>
                  <a:pt x="158013" y="313893"/>
                </a:lnTo>
                <a:lnTo>
                  <a:pt x="154228" y="318071"/>
                </a:lnTo>
                <a:lnTo>
                  <a:pt x="168365" y="318071"/>
                </a:lnTo>
                <a:lnTo>
                  <a:pt x="168313" y="103314"/>
                </a:lnTo>
                <a:lnTo>
                  <a:pt x="167703" y="100698"/>
                </a:lnTo>
                <a:lnTo>
                  <a:pt x="170357" y="99060"/>
                </a:lnTo>
                <a:lnTo>
                  <a:pt x="170738" y="98806"/>
                </a:lnTo>
                <a:lnTo>
                  <a:pt x="170878" y="97815"/>
                </a:lnTo>
                <a:lnTo>
                  <a:pt x="170802" y="75018"/>
                </a:lnTo>
                <a:lnTo>
                  <a:pt x="170205" y="74041"/>
                </a:lnTo>
                <a:lnTo>
                  <a:pt x="169290" y="71907"/>
                </a:lnTo>
                <a:lnTo>
                  <a:pt x="168376" y="70688"/>
                </a:lnTo>
                <a:lnTo>
                  <a:pt x="168347" y="41821"/>
                </a:lnTo>
                <a:close/>
              </a:path>
              <a:path w="171450" h="357504">
                <a:moveTo>
                  <a:pt x="168206" y="22225"/>
                </a:moveTo>
                <a:lnTo>
                  <a:pt x="97586" y="22225"/>
                </a:lnTo>
                <a:lnTo>
                  <a:pt x="103339" y="22301"/>
                </a:lnTo>
                <a:lnTo>
                  <a:pt x="104330" y="22390"/>
                </a:lnTo>
                <a:lnTo>
                  <a:pt x="105308" y="23114"/>
                </a:lnTo>
                <a:lnTo>
                  <a:pt x="106298" y="23622"/>
                </a:lnTo>
                <a:lnTo>
                  <a:pt x="105397" y="24117"/>
                </a:lnTo>
                <a:lnTo>
                  <a:pt x="104482" y="25006"/>
                </a:lnTo>
                <a:lnTo>
                  <a:pt x="85880" y="25072"/>
                </a:lnTo>
                <a:lnTo>
                  <a:pt x="168248" y="25072"/>
                </a:lnTo>
                <a:lnTo>
                  <a:pt x="168206" y="22225"/>
                </a:lnTo>
                <a:close/>
              </a:path>
              <a:path w="171450" h="357504">
                <a:moveTo>
                  <a:pt x="97586" y="22225"/>
                </a:moveTo>
                <a:lnTo>
                  <a:pt x="74269" y="22225"/>
                </a:lnTo>
                <a:lnTo>
                  <a:pt x="80175" y="22301"/>
                </a:lnTo>
                <a:lnTo>
                  <a:pt x="91833" y="22301"/>
                </a:lnTo>
                <a:lnTo>
                  <a:pt x="97586" y="22225"/>
                </a:lnTo>
                <a:close/>
              </a:path>
            </a:pathLst>
          </a:custGeom>
          <a:solidFill>
            <a:srgbClr val="1D1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87165" y="5329975"/>
            <a:ext cx="107213" cy="1178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81499" y="2433067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80">
                <a:moveTo>
                  <a:pt x="319963" y="0"/>
                </a:moveTo>
                <a:lnTo>
                  <a:pt x="272682" y="3469"/>
                </a:lnTo>
                <a:lnTo>
                  <a:pt x="227555" y="13546"/>
                </a:lnTo>
                <a:lnTo>
                  <a:pt x="185076" y="29736"/>
                </a:lnTo>
                <a:lnTo>
                  <a:pt x="145741" y="51545"/>
                </a:lnTo>
                <a:lnTo>
                  <a:pt x="110045" y="78477"/>
                </a:lnTo>
                <a:lnTo>
                  <a:pt x="78482" y="110038"/>
                </a:lnTo>
                <a:lnTo>
                  <a:pt x="51548" y="145732"/>
                </a:lnTo>
                <a:lnTo>
                  <a:pt x="29738" y="185066"/>
                </a:lnTo>
                <a:lnTo>
                  <a:pt x="13547" y="227543"/>
                </a:lnTo>
                <a:lnTo>
                  <a:pt x="3469" y="272670"/>
                </a:lnTo>
                <a:lnTo>
                  <a:pt x="0" y="319951"/>
                </a:lnTo>
                <a:lnTo>
                  <a:pt x="3469" y="367232"/>
                </a:lnTo>
                <a:lnTo>
                  <a:pt x="13547" y="412360"/>
                </a:lnTo>
                <a:lnTo>
                  <a:pt x="29738" y="454840"/>
                </a:lnTo>
                <a:lnTo>
                  <a:pt x="51548" y="494177"/>
                </a:lnTo>
                <a:lnTo>
                  <a:pt x="78482" y="529874"/>
                </a:lnTo>
                <a:lnTo>
                  <a:pt x="110045" y="561439"/>
                </a:lnTo>
                <a:lnTo>
                  <a:pt x="145741" y="588374"/>
                </a:lnTo>
                <a:lnTo>
                  <a:pt x="185076" y="610186"/>
                </a:lnTo>
                <a:lnTo>
                  <a:pt x="227555" y="626379"/>
                </a:lnTo>
                <a:lnTo>
                  <a:pt x="272682" y="636458"/>
                </a:lnTo>
                <a:lnTo>
                  <a:pt x="319963" y="639927"/>
                </a:lnTo>
                <a:lnTo>
                  <a:pt x="367247" y="636458"/>
                </a:lnTo>
                <a:lnTo>
                  <a:pt x="412376" y="626379"/>
                </a:lnTo>
                <a:lnTo>
                  <a:pt x="454856" y="610186"/>
                </a:lnTo>
                <a:lnTo>
                  <a:pt x="494191" y="588374"/>
                </a:lnTo>
                <a:lnTo>
                  <a:pt x="529887" y="561439"/>
                </a:lnTo>
                <a:lnTo>
                  <a:pt x="561449" y="529874"/>
                </a:lnTo>
                <a:lnTo>
                  <a:pt x="588381" y="494177"/>
                </a:lnTo>
                <a:lnTo>
                  <a:pt x="610190" y="454840"/>
                </a:lnTo>
                <a:lnTo>
                  <a:pt x="626381" y="412360"/>
                </a:lnTo>
                <a:lnTo>
                  <a:pt x="636458" y="367232"/>
                </a:lnTo>
                <a:lnTo>
                  <a:pt x="639927" y="319951"/>
                </a:lnTo>
                <a:lnTo>
                  <a:pt x="636458" y="272670"/>
                </a:lnTo>
                <a:lnTo>
                  <a:pt x="626381" y="227543"/>
                </a:lnTo>
                <a:lnTo>
                  <a:pt x="610190" y="185066"/>
                </a:lnTo>
                <a:lnTo>
                  <a:pt x="588381" y="145732"/>
                </a:lnTo>
                <a:lnTo>
                  <a:pt x="561449" y="110038"/>
                </a:lnTo>
                <a:lnTo>
                  <a:pt x="529887" y="78477"/>
                </a:lnTo>
                <a:lnTo>
                  <a:pt x="494191" y="51545"/>
                </a:lnTo>
                <a:lnTo>
                  <a:pt x="454856" y="29736"/>
                </a:lnTo>
                <a:lnTo>
                  <a:pt x="412376" y="13546"/>
                </a:lnTo>
                <a:lnTo>
                  <a:pt x="367247" y="3469"/>
                </a:lnTo>
                <a:lnTo>
                  <a:pt x="319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99088" y="2600509"/>
            <a:ext cx="408305" cy="287020"/>
          </a:xfrm>
          <a:custGeom>
            <a:avLst/>
            <a:gdLst/>
            <a:ahLst/>
            <a:cxnLst/>
            <a:rect l="l" t="t" r="r" b="b"/>
            <a:pathLst>
              <a:path w="408305" h="287019">
                <a:moveTo>
                  <a:pt x="380667" y="91439"/>
                </a:moveTo>
                <a:lnTo>
                  <a:pt x="27353" y="91439"/>
                </a:lnTo>
                <a:lnTo>
                  <a:pt x="35011" y="92709"/>
                </a:lnTo>
                <a:lnTo>
                  <a:pt x="39977" y="95249"/>
                </a:lnTo>
                <a:lnTo>
                  <a:pt x="39685" y="96519"/>
                </a:lnTo>
                <a:lnTo>
                  <a:pt x="34173" y="96519"/>
                </a:lnTo>
                <a:lnTo>
                  <a:pt x="25269" y="104139"/>
                </a:lnTo>
                <a:lnTo>
                  <a:pt x="18120" y="110489"/>
                </a:lnTo>
                <a:lnTo>
                  <a:pt x="4049" y="123189"/>
                </a:lnTo>
                <a:lnTo>
                  <a:pt x="950" y="125729"/>
                </a:lnTo>
                <a:lnTo>
                  <a:pt x="35" y="129539"/>
                </a:lnTo>
                <a:lnTo>
                  <a:pt x="168" y="173989"/>
                </a:lnTo>
                <a:lnTo>
                  <a:pt x="48" y="182879"/>
                </a:lnTo>
                <a:lnTo>
                  <a:pt x="2336" y="224789"/>
                </a:lnTo>
                <a:lnTo>
                  <a:pt x="18336" y="252729"/>
                </a:lnTo>
                <a:lnTo>
                  <a:pt x="18374" y="285749"/>
                </a:lnTo>
                <a:lnTo>
                  <a:pt x="20660" y="287019"/>
                </a:lnTo>
                <a:lnTo>
                  <a:pt x="73657" y="287019"/>
                </a:lnTo>
                <a:lnTo>
                  <a:pt x="75816" y="285749"/>
                </a:lnTo>
                <a:lnTo>
                  <a:pt x="75816" y="259079"/>
                </a:lnTo>
                <a:lnTo>
                  <a:pt x="389775" y="259079"/>
                </a:lnTo>
                <a:lnTo>
                  <a:pt x="389773" y="252729"/>
                </a:lnTo>
                <a:lnTo>
                  <a:pt x="396136" y="251459"/>
                </a:lnTo>
                <a:lnTo>
                  <a:pt x="398892" y="248919"/>
                </a:lnTo>
                <a:lnTo>
                  <a:pt x="402971" y="234949"/>
                </a:lnTo>
                <a:lnTo>
                  <a:pt x="403579" y="232409"/>
                </a:lnTo>
                <a:lnTo>
                  <a:pt x="146060" y="232409"/>
                </a:lnTo>
                <a:lnTo>
                  <a:pt x="142872" y="229869"/>
                </a:lnTo>
                <a:lnTo>
                  <a:pt x="142872" y="220979"/>
                </a:lnTo>
                <a:lnTo>
                  <a:pt x="146187" y="218439"/>
                </a:lnTo>
                <a:lnTo>
                  <a:pt x="406518" y="218439"/>
                </a:lnTo>
                <a:lnTo>
                  <a:pt x="406755" y="217169"/>
                </a:lnTo>
                <a:lnTo>
                  <a:pt x="407629" y="209549"/>
                </a:lnTo>
                <a:lnTo>
                  <a:pt x="408096" y="191769"/>
                </a:lnTo>
                <a:lnTo>
                  <a:pt x="408111" y="176529"/>
                </a:lnTo>
                <a:lnTo>
                  <a:pt x="188884" y="176529"/>
                </a:lnTo>
                <a:lnTo>
                  <a:pt x="152562" y="171449"/>
                </a:lnTo>
                <a:lnTo>
                  <a:pt x="146641" y="167639"/>
                </a:lnTo>
                <a:lnTo>
                  <a:pt x="143344" y="163829"/>
                </a:lnTo>
                <a:lnTo>
                  <a:pt x="100581" y="163829"/>
                </a:lnTo>
                <a:lnTo>
                  <a:pt x="77531" y="160019"/>
                </a:lnTo>
                <a:lnTo>
                  <a:pt x="66023" y="158749"/>
                </a:lnTo>
                <a:lnTo>
                  <a:pt x="54557" y="156209"/>
                </a:lnTo>
                <a:lnTo>
                  <a:pt x="29436" y="129539"/>
                </a:lnTo>
                <a:lnTo>
                  <a:pt x="32217" y="126999"/>
                </a:lnTo>
                <a:lnTo>
                  <a:pt x="407159" y="126999"/>
                </a:lnTo>
                <a:lnTo>
                  <a:pt x="406054" y="124459"/>
                </a:lnTo>
                <a:lnTo>
                  <a:pt x="400670" y="119379"/>
                </a:lnTo>
                <a:lnTo>
                  <a:pt x="393447" y="111759"/>
                </a:lnTo>
                <a:lnTo>
                  <a:pt x="386049" y="105409"/>
                </a:lnTo>
                <a:lnTo>
                  <a:pt x="377845" y="99059"/>
                </a:lnTo>
                <a:lnTo>
                  <a:pt x="368208" y="95249"/>
                </a:lnTo>
                <a:lnTo>
                  <a:pt x="370520" y="93979"/>
                </a:lnTo>
                <a:lnTo>
                  <a:pt x="372920" y="92709"/>
                </a:lnTo>
                <a:lnTo>
                  <a:pt x="380667" y="91439"/>
                </a:lnTo>
                <a:close/>
              </a:path>
              <a:path w="408305" h="287019">
                <a:moveTo>
                  <a:pt x="389775" y="259079"/>
                </a:moveTo>
                <a:lnTo>
                  <a:pt x="332306" y="259079"/>
                </a:lnTo>
                <a:lnTo>
                  <a:pt x="332306" y="285749"/>
                </a:lnTo>
                <a:lnTo>
                  <a:pt x="334630" y="287019"/>
                </a:lnTo>
                <a:lnTo>
                  <a:pt x="387487" y="287019"/>
                </a:lnTo>
                <a:lnTo>
                  <a:pt x="389722" y="285749"/>
                </a:lnTo>
                <a:lnTo>
                  <a:pt x="389775" y="259079"/>
                </a:lnTo>
                <a:close/>
              </a:path>
              <a:path w="408305" h="287019">
                <a:moveTo>
                  <a:pt x="406518" y="218439"/>
                </a:moveTo>
                <a:lnTo>
                  <a:pt x="261998" y="218439"/>
                </a:lnTo>
                <a:lnTo>
                  <a:pt x="265237" y="220979"/>
                </a:lnTo>
                <a:lnTo>
                  <a:pt x="265199" y="229869"/>
                </a:lnTo>
                <a:lnTo>
                  <a:pt x="262049" y="232409"/>
                </a:lnTo>
                <a:lnTo>
                  <a:pt x="403579" y="232409"/>
                </a:lnTo>
                <a:lnTo>
                  <a:pt x="405099" y="226059"/>
                </a:lnTo>
                <a:lnTo>
                  <a:pt x="406518" y="218439"/>
                </a:lnTo>
                <a:close/>
              </a:path>
              <a:path w="408305" h="287019">
                <a:moveTo>
                  <a:pt x="224571" y="140969"/>
                </a:moveTo>
                <a:lnTo>
                  <a:pt x="175600" y="140969"/>
                </a:lnTo>
                <a:lnTo>
                  <a:pt x="188694" y="142239"/>
                </a:lnTo>
                <a:lnTo>
                  <a:pt x="192161" y="144779"/>
                </a:lnTo>
                <a:lnTo>
                  <a:pt x="193482" y="151129"/>
                </a:lnTo>
                <a:lnTo>
                  <a:pt x="194574" y="156209"/>
                </a:lnTo>
                <a:lnTo>
                  <a:pt x="195615" y="161289"/>
                </a:lnTo>
                <a:lnTo>
                  <a:pt x="197279" y="172719"/>
                </a:lnTo>
                <a:lnTo>
                  <a:pt x="194765" y="176529"/>
                </a:lnTo>
                <a:lnTo>
                  <a:pt x="213522" y="176529"/>
                </a:lnTo>
                <a:lnTo>
                  <a:pt x="210538" y="173989"/>
                </a:lnTo>
                <a:lnTo>
                  <a:pt x="212722" y="160019"/>
                </a:lnTo>
                <a:lnTo>
                  <a:pt x="213726" y="154939"/>
                </a:lnTo>
                <a:lnTo>
                  <a:pt x="216024" y="144779"/>
                </a:lnTo>
                <a:lnTo>
                  <a:pt x="219415" y="142239"/>
                </a:lnTo>
                <a:lnTo>
                  <a:pt x="224571" y="140969"/>
                </a:lnTo>
                <a:close/>
              </a:path>
              <a:path w="408305" h="287019">
                <a:moveTo>
                  <a:pt x="304593" y="139699"/>
                </a:moveTo>
                <a:lnTo>
                  <a:pt x="264081" y="139699"/>
                </a:lnTo>
                <a:lnTo>
                  <a:pt x="271981" y="142239"/>
                </a:lnTo>
                <a:lnTo>
                  <a:pt x="273708" y="144779"/>
                </a:lnTo>
                <a:lnTo>
                  <a:pt x="243901" y="173989"/>
                </a:lnTo>
                <a:lnTo>
                  <a:pt x="228851" y="176529"/>
                </a:lnTo>
                <a:lnTo>
                  <a:pt x="408111" y="176529"/>
                </a:lnTo>
                <a:lnTo>
                  <a:pt x="408065" y="163829"/>
                </a:lnTo>
                <a:lnTo>
                  <a:pt x="306817" y="163829"/>
                </a:lnTo>
                <a:lnTo>
                  <a:pt x="301648" y="162559"/>
                </a:lnTo>
                <a:lnTo>
                  <a:pt x="300505" y="161289"/>
                </a:lnTo>
                <a:lnTo>
                  <a:pt x="301419" y="157479"/>
                </a:lnTo>
                <a:lnTo>
                  <a:pt x="302753" y="149859"/>
                </a:lnTo>
                <a:lnTo>
                  <a:pt x="304593" y="139699"/>
                </a:lnTo>
                <a:close/>
              </a:path>
              <a:path w="408305" h="287019">
                <a:moveTo>
                  <a:pt x="374673" y="126999"/>
                </a:moveTo>
                <a:lnTo>
                  <a:pt x="32217" y="126999"/>
                </a:lnTo>
                <a:lnTo>
                  <a:pt x="64828" y="130809"/>
                </a:lnTo>
                <a:lnTo>
                  <a:pt x="90117" y="133349"/>
                </a:lnTo>
                <a:lnTo>
                  <a:pt x="100353" y="135889"/>
                </a:lnTo>
                <a:lnTo>
                  <a:pt x="103375" y="138429"/>
                </a:lnTo>
                <a:lnTo>
                  <a:pt x="105623" y="151129"/>
                </a:lnTo>
                <a:lnTo>
                  <a:pt x="106042" y="153669"/>
                </a:lnTo>
                <a:lnTo>
                  <a:pt x="107630" y="162559"/>
                </a:lnTo>
                <a:lnTo>
                  <a:pt x="106538" y="163829"/>
                </a:lnTo>
                <a:lnTo>
                  <a:pt x="143344" y="163829"/>
                </a:lnTo>
                <a:lnTo>
                  <a:pt x="141147" y="161289"/>
                </a:lnTo>
                <a:lnTo>
                  <a:pt x="137141" y="154939"/>
                </a:lnTo>
                <a:lnTo>
                  <a:pt x="135684" y="147319"/>
                </a:lnTo>
                <a:lnTo>
                  <a:pt x="135748" y="144779"/>
                </a:lnTo>
                <a:lnTo>
                  <a:pt x="137640" y="142239"/>
                </a:lnTo>
                <a:lnTo>
                  <a:pt x="142250" y="139699"/>
                </a:lnTo>
                <a:lnTo>
                  <a:pt x="304593" y="139699"/>
                </a:lnTo>
                <a:lnTo>
                  <a:pt x="304823" y="138429"/>
                </a:lnTo>
                <a:lnTo>
                  <a:pt x="307883" y="135889"/>
                </a:lnTo>
                <a:lnTo>
                  <a:pt x="315262" y="134619"/>
                </a:lnTo>
                <a:lnTo>
                  <a:pt x="326519" y="133349"/>
                </a:lnTo>
                <a:lnTo>
                  <a:pt x="337789" y="130809"/>
                </a:lnTo>
                <a:lnTo>
                  <a:pt x="367129" y="128269"/>
                </a:lnTo>
                <a:lnTo>
                  <a:pt x="374673" y="126999"/>
                </a:lnTo>
                <a:close/>
              </a:path>
              <a:path w="408305" h="287019">
                <a:moveTo>
                  <a:pt x="407159" y="126999"/>
                </a:moveTo>
                <a:lnTo>
                  <a:pt x="374673" y="126999"/>
                </a:lnTo>
                <a:lnTo>
                  <a:pt x="377467" y="128269"/>
                </a:lnTo>
                <a:lnTo>
                  <a:pt x="376019" y="137159"/>
                </a:lnTo>
                <a:lnTo>
                  <a:pt x="374419" y="140969"/>
                </a:lnTo>
                <a:lnTo>
                  <a:pt x="366938" y="151129"/>
                </a:lnTo>
                <a:lnTo>
                  <a:pt x="359420" y="154939"/>
                </a:lnTo>
                <a:lnTo>
                  <a:pt x="351292" y="156209"/>
                </a:lnTo>
                <a:lnTo>
                  <a:pt x="340208" y="158749"/>
                </a:lnTo>
                <a:lnTo>
                  <a:pt x="329088" y="160019"/>
                </a:lnTo>
                <a:lnTo>
                  <a:pt x="306817" y="163829"/>
                </a:lnTo>
                <a:lnTo>
                  <a:pt x="408065" y="163829"/>
                </a:lnTo>
                <a:lnTo>
                  <a:pt x="408171" y="134619"/>
                </a:lnTo>
                <a:lnTo>
                  <a:pt x="408264" y="129539"/>
                </a:lnTo>
                <a:lnTo>
                  <a:pt x="407159" y="126999"/>
                </a:lnTo>
                <a:close/>
              </a:path>
              <a:path w="408305" h="287019">
                <a:moveTo>
                  <a:pt x="242321" y="139699"/>
                </a:moveTo>
                <a:lnTo>
                  <a:pt x="162202" y="139699"/>
                </a:lnTo>
                <a:lnTo>
                  <a:pt x="168895" y="140969"/>
                </a:lnTo>
                <a:lnTo>
                  <a:pt x="233443" y="140969"/>
                </a:lnTo>
                <a:lnTo>
                  <a:pt x="242321" y="139699"/>
                </a:lnTo>
                <a:close/>
              </a:path>
              <a:path w="408305" h="287019">
                <a:moveTo>
                  <a:pt x="39583" y="60959"/>
                </a:moveTo>
                <a:lnTo>
                  <a:pt x="8481" y="60959"/>
                </a:lnTo>
                <a:lnTo>
                  <a:pt x="5585" y="64769"/>
                </a:lnTo>
                <a:lnTo>
                  <a:pt x="22159" y="92709"/>
                </a:lnTo>
                <a:lnTo>
                  <a:pt x="27353" y="91439"/>
                </a:lnTo>
                <a:lnTo>
                  <a:pt x="391837" y="91439"/>
                </a:lnTo>
                <a:lnTo>
                  <a:pt x="397672" y="90169"/>
                </a:lnTo>
                <a:lnTo>
                  <a:pt x="400682" y="87629"/>
                </a:lnTo>
                <a:lnTo>
                  <a:pt x="402346" y="77469"/>
                </a:lnTo>
                <a:lnTo>
                  <a:pt x="74191" y="77469"/>
                </a:lnTo>
                <a:lnTo>
                  <a:pt x="76382" y="69849"/>
                </a:lnTo>
                <a:lnTo>
                  <a:pt x="52105" y="69849"/>
                </a:lnTo>
                <a:lnTo>
                  <a:pt x="49273" y="67309"/>
                </a:lnTo>
                <a:lnTo>
                  <a:pt x="47165" y="66039"/>
                </a:lnTo>
                <a:lnTo>
                  <a:pt x="42288" y="62229"/>
                </a:lnTo>
                <a:lnTo>
                  <a:pt x="39583" y="60959"/>
                </a:lnTo>
                <a:close/>
              </a:path>
              <a:path w="408305" h="287019">
                <a:moveTo>
                  <a:pt x="391837" y="91439"/>
                </a:moveTo>
                <a:lnTo>
                  <a:pt x="380667" y="91439"/>
                </a:lnTo>
                <a:lnTo>
                  <a:pt x="386001" y="92709"/>
                </a:lnTo>
                <a:lnTo>
                  <a:pt x="391837" y="91439"/>
                </a:lnTo>
                <a:close/>
              </a:path>
              <a:path w="408305" h="287019">
                <a:moveTo>
                  <a:pt x="320637" y="15239"/>
                </a:moveTo>
                <a:lnTo>
                  <a:pt x="236300" y="15239"/>
                </a:lnTo>
                <a:lnTo>
                  <a:pt x="255361" y="16509"/>
                </a:lnTo>
                <a:lnTo>
                  <a:pt x="274368" y="19049"/>
                </a:lnTo>
                <a:lnTo>
                  <a:pt x="280926" y="19049"/>
                </a:lnTo>
                <a:lnTo>
                  <a:pt x="300517" y="22859"/>
                </a:lnTo>
                <a:lnTo>
                  <a:pt x="305712" y="24129"/>
                </a:lnTo>
                <a:lnTo>
                  <a:pt x="309776" y="26669"/>
                </a:lnTo>
                <a:lnTo>
                  <a:pt x="312989" y="31749"/>
                </a:lnTo>
                <a:lnTo>
                  <a:pt x="320137" y="41909"/>
                </a:lnTo>
                <a:lnTo>
                  <a:pt x="325670" y="53339"/>
                </a:lnTo>
                <a:lnTo>
                  <a:pt x="330098" y="64769"/>
                </a:lnTo>
                <a:lnTo>
                  <a:pt x="333931" y="77469"/>
                </a:lnTo>
                <a:lnTo>
                  <a:pt x="402346" y="77469"/>
                </a:lnTo>
                <a:lnTo>
                  <a:pt x="402511" y="73659"/>
                </a:lnTo>
                <a:lnTo>
                  <a:pt x="402511" y="69849"/>
                </a:lnTo>
                <a:lnTo>
                  <a:pt x="356436" y="69849"/>
                </a:lnTo>
                <a:lnTo>
                  <a:pt x="346980" y="49529"/>
                </a:lnTo>
                <a:lnTo>
                  <a:pt x="343846" y="41909"/>
                </a:lnTo>
                <a:lnTo>
                  <a:pt x="340649" y="35559"/>
                </a:lnTo>
                <a:lnTo>
                  <a:pt x="334842" y="26669"/>
                </a:lnTo>
                <a:lnTo>
                  <a:pt x="327378" y="19049"/>
                </a:lnTo>
                <a:lnTo>
                  <a:pt x="320637" y="15239"/>
                </a:lnTo>
                <a:close/>
              </a:path>
              <a:path w="408305" h="287019">
                <a:moveTo>
                  <a:pt x="201589" y="0"/>
                </a:moveTo>
                <a:lnTo>
                  <a:pt x="134097" y="3809"/>
                </a:lnTo>
                <a:lnTo>
                  <a:pt x="123456" y="5079"/>
                </a:lnTo>
                <a:lnTo>
                  <a:pt x="112877" y="7619"/>
                </a:lnTo>
                <a:lnTo>
                  <a:pt x="102423" y="8889"/>
                </a:lnTo>
                <a:lnTo>
                  <a:pt x="85418" y="15239"/>
                </a:lnTo>
                <a:lnTo>
                  <a:pt x="79428" y="20319"/>
                </a:lnTo>
                <a:lnTo>
                  <a:pt x="74321" y="24129"/>
                </a:lnTo>
                <a:lnTo>
                  <a:pt x="70228" y="30479"/>
                </a:lnTo>
                <a:lnTo>
                  <a:pt x="66640" y="38099"/>
                </a:lnTo>
                <a:lnTo>
                  <a:pt x="63175" y="44449"/>
                </a:lnTo>
                <a:lnTo>
                  <a:pt x="59779" y="52069"/>
                </a:lnTo>
                <a:lnTo>
                  <a:pt x="54849" y="62229"/>
                </a:lnTo>
                <a:lnTo>
                  <a:pt x="53604" y="66039"/>
                </a:lnTo>
                <a:lnTo>
                  <a:pt x="52105" y="69849"/>
                </a:lnTo>
                <a:lnTo>
                  <a:pt x="76382" y="69849"/>
                </a:lnTo>
                <a:lnTo>
                  <a:pt x="77842" y="64769"/>
                </a:lnTo>
                <a:lnTo>
                  <a:pt x="82068" y="53339"/>
                </a:lnTo>
                <a:lnTo>
                  <a:pt x="109344" y="22859"/>
                </a:lnTo>
                <a:lnTo>
                  <a:pt x="153497" y="16509"/>
                </a:lnTo>
                <a:lnTo>
                  <a:pt x="175751" y="15239"/>
                </a:lnTo>
                <a:lnTo>
                  <a:pt x="320637" y="15239"/>
                </a:lnTo>
                <a:lnTo>
                  <a:pt x="318389" y="13969"/>
                </a:lnTo>
                <a:lnTo>
                  <a:pt x="308010" y="10159"/>
                </a:lnTo>
                <a:lnTo>
                  <a:pt x="266308" y="2539"/>
                </a:lnTo>
                <a:lnTo>
                  <a:pt x="245258" y="1269"/>
                </a:lnTo>
                <a:lnTo>
                  <a:pt x="224140" y="1269"/>
                </a:lnTo>
                <a:lnTo>
                  <a:pt x="201589" y="0"/>
                </a:lnTo>
                <a:close/>
              </a:path>
              <a:path w="408305" h="287019">
                <a:moveTo>
                  <a:pt x="399641" y="60959"/>
                </a:moveTo>
                <a:lnTo>
                  <a:pt x="371020" y="60959"/>
                </a:lnTo>
                <a:lnTo>
                  <a:pt x="363265" y="63499"/>
                </a:lnTo>
                <a:lnTo>
                  <a:pt x="356436" y="69849"/>
                </a:lnTo>
                <a:lnTo>
                  <a:pt x="402511" y="69849"/>
                </a:lnTo>
                <a:lnTo>
                  <a:pt x="402524" y="64769"/>
                </a:lnTo>
                <a:lnTo>
                  <a:pt x="399641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81499" y="3372867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963" y="0"/>
                </a:moveTo>
                <a:lnTo>
                  <a:pt x="272682" y="3469"/>
                </a:lnTo>
                <a:lnTo>
                  <a:pt x="227555" y="13546"/>
                </a:lnTo>
                <a:lnTo>
                  <a:pt x="185076" y="29736"/>
                </a:lnTo>
                <a:lnTo>
                  <a:pt x="145741" y="51545"/>
                </a:lnTo>
                <a:lnTo>
                  <a:pt x="110045" y="78477"/>
                </a:lnTo>
                <a:lnTo>
                  <a:pt x="78482" y="110038"/>
                </a:lnTo>
                <a:lnTo>
                  <a:pt x="51548" y="145732"/>
                </a:lnTo>
                <a:lnTo>
                  <a:pt x="29738" y="185066"/>
                </a:lnTo>
                <a:lnTo>
                  <a:pt x="13547" y="227543"/>
                </a:lnTo>
                <a:lnTo>
                  <a:pt x="3469" y="272670"/>
                </a:lnTo>
                <a:lnTo>
                  <a:pt x="0" y="319951"/>
                </a:lnTo>
                <a:lnTo>
                  <a:pt x="3469" y="367235"/>
                </a:lnTo>
                <a:lnTo>
                  <a:pt x="13547" y="412365"/>
                </a:lnTo>
                <a:lnTo>
                  <a:pt x="29738" y="454846"/>
                </a:lnTo>
                <a:lnTo>
                  <a:pt x="51548" y="494182"/>
                </a:lnTo>
                <a:lnTo>
                  <a:pt x="78482" y="529880"/>
                </a:lnTo>
                <a:lnTo>
                  <a:pt x="110045" y="561443"/>
                </a:lnTo>
                <a:lnTo>
                  <a:pt x="145741" y="588378"/>
                </a:lnTo>
                <a:lnTo>
                  <a:pt x="185076" y="610188"/>
                </a:lnTo>
                <a:lnTo>
                  <a:pt x="227555" y="626380"/>
                </a:lnTo>
                <a:lnTo>
                  <a:pt x="272682" y="636458"/>
                </a:lnTo>
                <a:lnTo>
                  <a:pt x="319963" y="639927"/>
                </a:lnTo>
                <a:lnTo>
                  <a:pt x="367247" y="636458"/>
                </a:lnTo>
                <a:lnTo>
                  <a:pt x="412376" y="626380"/>
                </a:lnTo>
                <a:lnTo>
                  <a:pt x="454856" y="610188"/>
                </a:lnTo>
                <a:lnTo>
                  <a:pt x="494191" y="588378"/>
                </a:lnTo>
                <a:lnTo>
                  <a:pt x="529887" y="561443"/>
                </a:lnTo>
                <a:lnTo>
                  <a:pt x="561449" y="529880"/>
                </a:lnTo>
                <a:lnTo>
                  <a:pt x="588381" y="494182"/>
                </a:lnTo>
                <a:lnTo>
                  <a:pt x="610190" y="454846"/>
                </a:lnTo>
                <a:lnTo>
                  <a:pt x="626381" y="412365"/>
                </a:lnTo>
                <a:lnTo>
                  <a:pt x="636458" y="367235"/>
                </a:lnTo>
                <a:lnTo>
                  <a:pt x="639927" y="319951"/>
                </a:lnTo>
                <a:lnTo>
                  <a:pt x="636458" y="272670"/>
                </a:lnTo>
                <a:lnTo>
                  <a:pt x="626381" y="227543"/>
                </a:lnTo>
                <a:lnTo>
                  <a:pt x="610190" y="185066"/>
                </a:lnTo>
                <a:lnTo>
                  <a:pt x="588381" y="145732"/>
                </a:lnTo>
                <a:lnTo>
                  <a:pt x="561449" y="110038"/>
                </a:lnTo>
                <a:lnTo>
                  <a:pt x="529887" y="78477"/>
                </a:lnTo>
                <a:lnTo>
                  <a:pt x="494191" y="51545"/>
                </a:lnTo>
                <a:lnTo>
                  <a:pt x="454856" y="29736"/>
                </a:lnTo>
                <a:lnTo>
                  <a:pt x="412376" y="13546"/>
                </a:lnTo>
                <a:lnTo>
                  <a:pt x="367247" y="3469"/>
                </a:lnTo>
                <a:lnTo>
                  <a:pt x="319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45256" y="3553658"/>
            <a:ext cx="264160" cy="93980"/>
          </a:xfrm>
          <a:custGeom>
            <a:avLst/>
            <a:gdLst/>
            <a:ahLst/>
            <a:cxnLst/>
            <a:rect l="l" t="t" r="r" b="b"/>
            <a:pathLst>
              <a:path w="264160" h="93979">
                <a:moveTo>
                  <a:pt x="263900" y="62623"/>
                </a:moveTo>
                <a:lnTo>
                  <a:pt x="133667" y="62623"/>
                </a:lnTo>
                <a:lnTo>
                  <a:pt x="145580" y="63745"/>
                </a:lnTo>
                <a:lnTo>
                  <a:pt x="155589" y="67798"/>
                </a:lnTo>
                <a:lnTo>
                  <a:pt x="163733" y="74643"/>
                </a:lnTo>
                <a:lnTo>
                  <a:pt x="170052" y="84137"/>
                </a:lnTo>
                <a:lnTo>
                  <a:pt x="174028" y="92062"/>
                </a:lnTo>
                <a:lnTo>
                  <a:pt x="178815" y="93586"/>
                </a:lnTo>
                <a:lnTo>
                  <a:pt x="204590" y="93194"/>
                </a:lnTo>
                <a:lnTo>
                  <a:pt x="262857" y="93138"/>
                </a:lnTo>
                <a:lnTo>
                  <a:pt x="264159" y="92443"/>
                </a:lnTo>
                <a:lnTo>
                  <a:pt x="264071" y="87668"/>
                </a:lnTo>
                <a:lnTo>
                  <a:pt x="263911" y="67798"/>
                </a:lnTo>
                <a:lnTo>
                  <a:pt x="263900" y="62623"/>
                </a:lnTo>
                <a:close/>
              </a:path>
              <a:path w="264160" h="93979">
                <a:moveTo>
                  <a:pt x="262857" y="93138"/>
                </a:moveTo>
                <a:lnTo>
                  <a:pt x="222440" y="93138"/>
                </a:lnTo>
                <a:lnTo>
                  <a:pt x="262470" y="93344"/>
                </a:lnTo>
                <a:lnTo>
                  <a:pt x="262857" y="93138"/>
                </a:lnTo>
                <a:close/>
              </a:path>
              <a:path w="264160" h="93979">
                <a:moveTo>
                  <a:pt x="342" y="139"/>
                </a:moveTo>
                <a:lnTo>
                  <a:pt x="0" y="1549"/>
                </a:lnTo>
                <a:lnTo>
                  <a:pt x="18770" y="11401"/>
                </a:lnTo>
                <a:lnTo>
                  <a:pt x="33947" y="24698"/>
                </a:lnTo>
                <a:lnTo>
                  <a:pt x="46095" y="40886"/>
                </a:lnTo>
                <a:lnTo>
                  <a:pt x="55778" y="59410"/>
                </a:lnTo>
                <a:lnTo>
                  <a:pt x="57124" y="62420"/>
                </a:lnTo>
                <a:lnTo>
                  <a:pt x="58953" y="62826"/>
                </a:lnTo>
                <a:lnTo>
                  <a:pt x="97728" y="62972"/>
                </a:lnTo>
                <a:lnTo>
                  <a:pt x="115704" y="62951"/>
                </a:lnTo>
                <a:lnTo>
                  <a:pt x="133667" y="62623"/>
                </a:lnTo>
                <a:lnTo>
                  <a:pt x="263900" y="62623"/>
                </a:lnTo>
                <a:lnTo>
                  <a:pt x="263918" y="28282"/>
                </a:lnTo>
                <a:lnTo>
                  <a:pt x="263270" y="25107"/>
                </a:lnTo>
                <a:lnTo>
                  <a:pt x="259883" y="14770"/>
                </a:lnTo>
                <a:lnTo>
                  <a:pt x="164045" y="14770"/>
                </a:lnTo>
                <a:lnTo>
                  <a:pt x="163838" y="14693"/>
                </a:lnTo>
                <a:lnTo>
                  <a:pt x="140576" y="14693"/>
                </a:lnTo>
                <a:lnTo>
                  <a:pt x="139104" y="14382"/>
                </a:lnTo>
                <a:lnTo>
                  <a:pt x="79692" y="14382"/>
                </a:lnTo>
                <a:lnTo>
                  <a:pt x="57838" y="14173"/>
                </a:lnTo>
                <a:lnTo>
                  <a:pt x="56271" y="12230"/>
                </a:lnTo>
                <a:lnTo>
                  <a:pt x="54559" y="11061"/>
                </a:lnTo>
                <a:lnTo>
                  <a:pt x="55981" y="9905"/>
                </a:lnTo>
                <a:lnTo>
                  <a:pt x="57391" y="7759"/>
                </a:lnTo>
                <a:lnTo>
                  <a:pt x="141142" y="7600"/>
                </a:lnTo>
                <a:lnTo>
                  <a:pt x="141782" y="7543"/>
                </a:lnTo>
                <a:lnTo>
                  <a:pt x="164154" y="7543"/>
                </a:lnTo>
                <a:lnTo>
                  <a:pt x="165785" y="7315"/>
                </a:lnTo>
                <a:lnTo>
                  <a:pt x="254682" y="7315"/>
                </a:lnTo>
                <a:lnTo>
                  <a:pt x="253314" y="5572"/>
                </a:lnTo>
                <a:lnTo>
                  <a:pt x="244647" y="1283"/>
                </a:lnTo>
                <a:lnTo>
                  <a:pt x="234806" y="188"/>
                </a:lnTo>
                <a:lnTo>
                  <a:pt x="126276" y="188"/>
                </a:lnTo>
                <a:lnTo>
                  <a:pt x="342" y="139"/>
                </a:lnTo>
                <a:close/>
              </a:path>
              <a:path w="264160" h="93979">
                <a:moveTo>
                  <a:pt x="169329" y="14300"/>
                </a:moveTo>
                <a:lnTo>
                  <a:pt x="167627" y="14300"/>
                </a:lnTo>
                <a:lnTo>
                  <a:pt x="165912" y="14338"/>
                </a:lnTo>
                <a:lnTo>
                  <a:pt x="164045" y="14770"/>
                </a:lnTo>
                <a:lnTo>
                  <a:pt x="259883" y="14770"/>
                </a:lnTo>
                <a:lnTo>
                  <a:pt x="171208" y="14731"/>
                </a:lnTo>
                <a:lnTo>
                  <a:pt x="169329" y="14300"/>
                </a:lnTo>
                <a:close/>
              </a:path>
              <a:path w="264160" h="93979">
                <a:moveTo>
                  <a:pt x="254682" y="7315"/>
                </a:moveTo>
                <a:lnTo>
                  <a:pt x="165785" y="7315"/>
                </a:lnTo>
                <a:lnTo>
                  <a:pt x="169278" y="7353"/>
                </a:lnTo>
                <a:lnTo>
                  <a:pt x="173850" y="7950"/>
                </a:lnTo>
                <a:lnTo>
                  <a:pt x="175640" y="9817"/>
                </a:lnTo>
                <a:lnTo>
                  <a:pt x="175587" y="12128"/>
                </a:lnTo>
                <a:lnTo>
                  <a:pt x="173989" y="13677"/>
                </a:lnTo>
                <a:lnTo>
                  <a:pt x="171208" y="14731"/>
                </a:lnTo>
                <a:lnTo>
                  <a:pt x="259871" y="14731"/>
                </a:lnTo>
                <a:lnTo>
                  <a:pt x="259418" y="13351"/>
                </a:lnTo>
                <a:lnTo>
                  <a:pt x="254682" y="7315"/>
                </a:lnTo>
                <a:close/>
              </a:path>
              <a:path w="264160" h="93979">
                <a:moveTo>
                  <a:pt x="164154" y="7543"/>
                </a:moveTo>
                <a:lnTo>
                  <a:pt x="141782" y="7543"/>
                </a:lnTo>
                <a:lnTo>
                  <a:pt x="143014" y="8864"/>
                </a:lnTo>
                <a:lnTo>
                  <a:pt x="144525" y="10083"/>
                </a:lnTo>
                <a:lnTo>
                  <a:pt x="144398" y="12230"/>
                </a:lnTo>
                <a:lnTo>
                  <a:pt x="142913" y="13601"/>
                </a:lnTo>
                <a:lnTo>
                  <a:pt x="140576" y="14693"/>
                </a:lnTo>
                <a:lnTo>
                  <a:pt x="163838" y="14693"/>
                </a:lnTo>
                <a:lnTo>
                  <a:pt x="161074" y="13677"/>
                </a:lnTo>
                <a:lnTo>
                  <a:pt x="159994" y="12128"/>
                </a:lnTo>
                <a:lnTo>
                  <a:pt x="158737" y="11023"/>
                </a:lnTo>
                <a:lnTo>
                  <a:pt x="159942" y="9905"/>
                </a:lnTo>
                <a:lnTo>
                  <a:pt x="161074" y="7975"/>
                </a:lnTo>
                <a:lnTo>
                  <a:pt x="164154" y="7543"/>
                </a:lnTo>
                <a:close/>
              </a:path>
              <a:path w="264160" h="93979">
                <a:moveTo>
                  <a:pt x="139014" y="14363"/>
                </a:moveTo>
                <a:lnTo>
                  <a:pt x="79692" y="14382"/>
                </a:lnTo>
                <a:lnTo>
                  <a:pt x="139104" y="14382"/>
                </a:lnTo>
                <a:close/>
              </a:path>
              <a:path w="264160" h="93979">
                <a:moveTo>
                  <a:pt x="233108" y="0"/>
                </a:moveTo>
                <a:lnTo>
                  <a:pt x="126276" y="188"/>
                </a:lnTo>
                <a:lnTo>
                  <a:pt x="234806" y="188"/>
                </a:lnTo>
                <a:lnTo>
                  <a:pt x="233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04374" y="3559773"/>
            <a:ext cx="381516" cy="299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81499" y="4312667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963" y="0"/>
                </a:moveTo>
                <a:lnTo>
                  <a:pt x="272682" y="3469"/>
                </a:lnTo>
                <a:lnTo>
                  <a:pt x="227555" y="13546"/>
                </a:lnTo>
                <a:lnTo>
                  <a:pt x="185076" y="29736"/>
                </a:lnTo>
                <a:lnTo>
                  <a:pt x="145741" y="51545"/>
                </a:lnTo>
                <a:lnTo>
                  <a:pt x="110045" y="78478"/>
                </a:lnTo>
                <a:lnTo>
                  <a:pt x="78482" y="110040"/>
                </a:lnTo>
                <a:lnTo>
                  <a:pt x="51548" y="145736"/>
                </a:lnTo>
                <a:lnTo>
                  <a:pt x="29738" y="185071"/>
                </a:lnTo>
                <a:lnTo>
                  <a:pt x="13547" y="227550"/>
                </a:lnTo>
                <a:lnTo>
                  <a:pt x="3469" y="272679"/>
                </a:lnTo>
                <a:lnTo>
                  <a:pt x="0" y="319963"/>
                </a:lnTo>
                <a:lnTo>
                  <a:pt x="3469" y="367244"/>
                </a:lnTo>
                <a:lnTo>
                  <a:pt x="13547" y="412372"/>
                </a:lnTo>
                <a:lnTo>
                  <a:pt x="29738" y="454851"/>
                </a:lnTo>
                <a:lnTo>
                  <a:pt x="51548" y="494185"/>
                </a:lnTo>
                <a:lnTo>
                  <a:pt x="78482" y="529882"/>
                </a:lnTo>
                <a:lnTo>
                  <a:pt x="110045" y="561444"/>
                </a:lnTo>
                <a:lnTo>
                  <a:pt x="145741" y="588378"/>
                </a:lnTo>
                <a:lnTo>
                  <a:pt x="185076" y="610188"/>
                </a:lnTo>
                <a:lnTo>
                  <a:pt x="227555" y="626380"/>
                </a:lnTo>
                <a:lnTo>
                  <a:pt x="272682" y="636458"/>
                </a:lnTo>
                <a:lnTo>
                  <a:pt x="319963" y="639927"/>
                </a:lnTo>
                <a:lnTo>
                  <a:pt x="367247" y="636458"/>
                </a:lnTo>
                <a:lnTo>
                  <a:pt x="412376" y="626380"/>
                </a:lnTo>
                <a:lnTo>
                  <a:pt x="454856" y="610188"/>
                </a:lnTo>
                <a:lnTo>
                  <a:pt x="494191" y="588378"/>
                </a:lnTo>
                <a:lnTo>
                  <a:pt x="529887" y="561444"/>
                </a:lnTo>
                <a:lnTo>
                  <a:pt x="561449" y="529882"/>
                </a:lnTo>
                <a:lnTo>
                  <a:pt x="588381" y="494185"/>
                </a:lnTo>
                <a:lnTo>
                  <a:pt x="610190" y="454851"/>
                </a:lnTo>
                <a:lnTo>
                  <a:pt x="626381" y="412372"/>
                </a:lnTo>
                <a:lnTo>
                  <a:pt x="636458" y="367244"/>
                </a:lnTo>
                <a:lnTo>
                  <a:pt x="639927" y="319963"/>
                </a:lnTo>
                <a:lnTo>
                  <a:pt x="636458" y="272679"/>
                </a:lnTo>
                <a:lnTo>
                  <a:pt x="626381" y="227550"/>
                </a:lnTo>
                <a:lnTo>
                  <a:pt x="610190" y="185071"/>
                </a:lnTo>
                <a:lnTo>
                  <a:pt x="588381" y="145736"/>
                </a:lnTo>
                <a:lnTo>
                  <a:pt x="561449" y="110040"/>
                </a:lnTo>
                <a:lnTo>
                  <a:pt x="529887" y="78478"/>
                </a:lnTo>
                <a:lnTo>
                  <a:pt x="494191" y="51545"/>
                </a:lnTo>
                <a:lnTo>
                  <a:pt x="454856" y="29736"/>
                </a:lnTo>
                <a:lnTo>
                  <a:pt x="412376" y="13546"/>
                </a:lnTo>
                <a:lnTo>
                  <a:pt x="367247" y="3469"/>
                </a:lnTo>
                <a:lnTo>
                  <a:pt x="319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91401" y="4441996"/>
            <a:ext cx="422275" cy="237490"/>
          </a:xfrm>
          <a:custGeom>
            <a:avLst/>
            <a:gdLst/>
            <a:ahLst/>
            <a:cxnLst/>
            <a:rect l="l" t="t" r="r" b="b"/>
            <a:pathLst>
              <a:path w="422275" h="237489">
                <a:moveTo>
                  <a:pt x="161272" y="0"/>
                </a:moveTo>
                <a:lnTo>
                  <a:pt x="102302" y="15111"/>
                </a:lnTo>
                <a:lnTo>
                  <a:pt x="59549" y="64944"/>
                </a:lnTo>
                <a:lnTo>
                  <a:pt x="52679" y="100067"/>
                </a:lnTo>
                <a:lnTo>
                  <a:pt x="52095" y="100981"/>
                </a:lnTo>
                <a:lnTo>
                  <a:pt x="6192" y="139314"/>
                </a:lnTo>
                <a:lnTo>
                  <a:pt x="0" y="164008"/>
                </a:lnTo>
                <a:lnTo>
                  <a:pt x="3904" y="189107"/>
                </a:lnTo>
                <a:lnTo>
                  <a:pt x="31339" y="223078"/>
                </a:lnTo>
                <a:lnTo>
                  <a:pt x="79565" y="237100"/>
                </a:lnTo>
                <a:lnTo>
                  <a:pt x="113815" y="237141"/>
                </a:lnTo>
                <a:lnTo>
                  <a:pt x="216547" y="237125"/>
                </a:lnTo>
                <a:lnTo>
                  <a:pt x="216547" y="236998"/>
                </a:lnTo>
                <a:lnTo>
                  <a:pt x="320992" y="236998"/>
                </a:lnTo>
                <a:lnTo>
                  <a:pt x="368612" y="235747"/>
                </a:lnTo>
                <a:lnTo>
                  <a:pt x="398548" y="219891"/>
                </a:lnTo>
                <a:lnTo>
                  <a:pt x="80289" y="219891"/>
                </a:lnTo>
                <a:lnTo>
                  <a:pt x="67083" y="218874"/>
                </a:lnTo>
                <a:lnTo>
                  <a:pt x="32715" y="201921"/>
                </a:lnTo>
                <a:lnTo>
                  <a:pt x="17162" y="166137"/>
                </a:lnTo>
                <a:lnTo>
                  <a:pt x="21512" y="147344"/>
                </a:lnTo>
                <a:lnTo>
                  <a:pt x="56112" y="117726"/>
                </a:lnTo>
                <a:lnTo>
                  <a:pt x="66433" y="115014"/>
                </a:lnTo>
                <a:lnTo>
                  <a:pt x="68313" y="114570"/>
                </a:lnTo>
                <a:lnTo>
                  <a:pt x="69951" y="114214"/>
                </a:lnTo>
                <a:lnTo>
                  <a:pt x="69931" y="108307"/>
                </a:lnTo>
                <a:lnTo>
                  <a:pt x="69820" y="105732"/>
                </a:lnTo>
                <a:lnTo>
                  <a:pt x="69924" y="100067"/>
                </a:lnTo>
                <a:lnTo>
                  <a:pt x="82730" y="57015"/>
                </a:lnTo>
                <a:lnTo>
                  <a:pt x="115112" y="27943"/>
                </a:lnTo>
                <a:lnTo>
                  <a:pt x="144657" y="18056"/>
                </a:lnTo>
                <a:lnTo>
                  <a:pt x="216696" y="18056"/>
                </a:lnTo>
                <a:lnTo>
                  <a:pt x="210255" y="13356"/>
                </a:lnTo>
                <a:lnTo>
                  <a:pt x="186596" y="3564"/>
                </a:lnTo>
                <a:lnTo>
                  <a:pt x="161272" y="0"/>
                </a:lnTo>
                <a:close/>
              </a:path>
              <a:path w="422275" h="237489">
                <a:moveTo>
                  <a:pt x="353857" y="236949"/>
                </a:moveTo>
                <a:lnTo>
                  <a:pt x="336499" y="236949"/>
                </a:lnTo>
                <a:lnTo>
                  <a:pt x="344252" y="236971"/>
                </a:lnTo>
                <a:lnTo>
                  <a:pt x="352005" y="237100"/>
                </a:lnTo>
                <a:lnTo>
                  <a:pt x="353857" y="236949"/>
                </a:lnTo>
                <a:close/>
              </a:path>
              <a:path w="422275" h="237489">
                <a:moveTo>
                  <a:pt x="280543" y="219802"/>
                </a:moveTo>
                <a:lnTo>
                  <a:pt x="80289" y="219891"/>
                </a:lnTo>
                <a:lnTo>
                  <a:pt x="398548" y="219891"/>
                </a:lnTo>
                <a:lnTo>
                  <a:pt x="336750" y="219866"/>
                </a:lnTo>
                <a:lnTo>
                  <a:pt x="280543" y="219802"/>
                </a:lnTo>
                <a:close/>
              </a:path>
              <a:path w="422275" h="237489">
                <a:moveTo>
                  <a:pt x="398869" y="114301"/>
                </a:moveTo>
                <a:lnTo>
                  <a:pt x="360419" y="114301"/>
                </a:lnTo>
                <a:lnTo>
                  <a:pt x="377170" y="119540"/>
                </a:lnTo>
                <a:lnTo>
                  <a:pt x="390655" y="130359"/>
                </a:lnTo>
                <a:lnTo>
                  <a:pt x="399884" y="145164"/>
                </a:lnTo>
                <a:lnTo>
                  <a:pt x="404071" y="162778"/>
                </a:lnTo>
                <a:lnTo>
                  <a:pt x="402585" y="180434"/>
                </a:lnTo>
                <a:lnTo>
                  <a:pt x="377463" y="214263"/>
                </a:lnTo>
                <a:lnTo>
                  <a:pt x="336750" y="219866"/>
                </a:lnTo>
                <a:lnTo>
                  <a:pt x="398570" y="219866"/>
                </a:lnTo>
                <a:lnTo>
                  <a:pt x="407505" y="209922"/>
                </a:lnTo>
                <a:lnTo>
                  <a:pt x="417385" y="191704"/>
                </a:lnTo>
                <a:lnTo>
                  <a:pt x="421705" y="172847"/>
                </a:lnTo>
                <a:lnTo>
                  <a:pt x="420445" y="153576"/>
                </a:lnTo>
                <a:lnTo>
                  <a:pt x="413600" y="134090"/>
                </a:lnTo>
                <a:lnTo>
                  <a:pt x="402712" y="117546"/>
                </a:lnTo>
                <a:lnTo>
                  <a:pt x="398869" y="114301"/>
                </a:lnTo>
                <a:close/>
              </a:path>
              <a:path w="422275" h="237489">
                <a:moveTo>
                  <a:pt x="318261" y="52326"/>
                </a:moveTo>
                <a:lnTo>
                  <a:pt x="268562" y="52326"/>
                </a:lnTo>
                <a:lnTo>
                  <a:pt x="285117" y="54533"/>
                </a:lnTo>
                <a:lnTo>
                  <a:pt x="301498" y="61217"/>
                </a:lnTo>
                <a:lnTo>
                  <a:pt x="315825" y="71694"/>
                </a:lnTo>
                <a:lnTo>
                  <a:pt x="325989" y="84757"/>
                </a:lnTo>
                <a:lnTo>
                  <a:pt x="332144" y="100258"/>
                </a:lnTo>
                <a:lnTo>
                  <a:pt x="334441" y="118050"/>
                </a:lnTo>
                <a:lnTo>
                  <a:pt x="337083" y="117364"/>
                </a:lnTo>
                <a:lnTo>
                  <a:pt x="339255" y="116881"/>
                </a:lnTo>
                <a:lnTo>
                  <a:pt x="341388" y="116234"/>
                </a:lnTo>
                <a:lnTo>
                  <a:pt x="360419" y="114301"/>
                </a:lnTo>
                <a:lnTo>
                  <a:pt x="398869" y="114301"/>
                </a:lnTo>
                <a:lnTo>
                  <a:pt x="388720" y="105732"/>
                </a:lnTo>
                <a:lnTo>
                  <a:pt x="371686" y="98827"/>
                </a:lnTo>
                <a:lnTo>
                  <a:pt x="352373" y="97069"/>
                </a:lnTo>
                <a:lnTo>
                  <a:pt x="349770" y="97069"/>
                </a:lnTo>
                <a:lnTo>
                  <a:pt x="349021" y="96561"/>
                </a:lnTo>
                <a:lnTo>
                  <a:pt x="331000" y="62716"/>
                </a:lnTo>
                <a:lnTo>
                  <a:pt x="318261" y="52326"/>
                </a:lnTo>
                <a:close/>
              </a:path>
              <a:path w="422275" h="237489">
                <a:moveTo>
                  <a:pt x="351675" y="97006"/>
                </a:moveTo>
                <a:lnTo>
                  <a:pt x="349770" y="97069"/>
                </a:lnTo>
                <a:lnTo>
                  <a:pt x="352373" y="97069"/>
                </a:lnTo>
                <a:lnTo>
                  <a:pt x="351675" y="97006"/>
                </a:lnTo>
                <a:close/>
              </a:path>
              <a:path w="422275" h="237489">
                <a:moveTo>
                  <a:pt x="216696" y="18056"/>
                </a:moveTo>
                <a:lnTo>
                  <a:pt x="144657" y="18056"/>
                </a:lnTo>
                <a:lnTo>
                  <a:pt x="175125" y="18779"/>
                </a:lnTo>
                <a:lnTo>
                  <a:pt x="203647" y="29481"/>
                </a:lnTo>
                <a:lnTo>
                  <a:pt x="227355" y="49533"/>
                </a:lnTo>
                <a:lnTo>
                  <a:pt x="230085" y="52835"/>
                </a:lnTo>
                <a:lnTo>
                  <a:pt x="232486" y="56404"/>
                </a:lnTo>
                <a:lnTo>
                  <a:pt x="235216" y="60074"/>
                </a:lnTo>
                <a:lnTo>
                  <a:pt x="251904" y="54279"/>
                </a:lnTo>
                <a:lnTo>
                  <a:pt x="268562" y="52326"/>
                </a:lnTo>
                <a:lnTo>
                  <a:pt x="318261" y="52326"/>
                </a:lnTo>
                <a:lnTo>
                  <a:pt x="311909" y="47145"/>
                </a:lnTo>
                <a:lnTo>
                  <a:pt x="293079" y="39005"/>
                </a:lnTo>
                <a:lnTo>
                  <a:pt x="241935" y="39005"/>
                </a:lnTo>
                <a:lnTo>
                  <a:pt x="240830" y="38802"/>
                </a:lnTo>
                <a:lnTo>
                  <a:pt x="237236" y="34471"/>
                </a:lnTo>
                <a:lnTo>
                  <a:pt x="234835" y="31766"/>
                </a:lnTo>
                <a:lnTo>
                  <a:pt x="232194" y="29366"/>
                </a:lnTo>
                <a:lnTo>
                  <a:pt x="216696" y="18056"/>
                </a:lnTo>
                <a:close/>
              </a:path>
              <a:path w="422275" h="237489">
                <a:moveTo>
                  <a:pt x="268283" y="35305"/>
                </a:moveTo>
                <a:lnTo>
                  <a:pt x="243941" y="38522"/>
                </a:lnTo>
                <a:lnTo>
                  <a:pt x="241935" y="39005"/>
                </a:lnTo>
                <a:lnTo>
                  <a:pt x="293079" y="39005"/>
                </a:lnTo>
                <a:lnTo>
                  <a:pt x="290971" y="38094"/>
                </a:lnTo>
                <a:lnTo>
                  <a:pt x="268283" y="35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79507" y="4478275"/>
            <a:ext cx="41910" cy="74295"/>
          </a:xfrm>
          <a:custGeom>
            <a:avLst/>
            <a:gdLst/>
            <a:ahLst/>
            <a:cxnLst/>
            <a:rect l="l" t="t" r="r" b="b"/>
            <a:pathLst>
              <a:path w="41910" h="74295">
                <a:moveTo>
                  <a:pt x="36614" y="0"/>
                </a:moveTo>
                <a:lnTo>
                  <a:pt x="20197" y="14075"/>
                </a:lnTo>
                <a:lnTo>
                  <a:pt x="7367" y="33620"/>
                </a:lnTo>
                <a:lnTo>
                  <a:pt x="7" y="54846"/>
                </a:lnTo>
                <a:lnTo>
                  <a:pt x="0" y="73964"/>
                </a:lnTo>
                <a:lnTo>
                  <a:pt x="7835" y="72656"/>
                </a:lnTo>
                <a:lnTo>
                  <a:pt x="9441" y="52553"/>
                </a:lnTo>
                <a:lnTo>
                  <a:pt x="15924" y="35053"/>
                </a:lnTo>
                <a:lnTo>
                  <a:pt x="26757" y="19851"/>
                </a:lnTo>
                <a:lnTo>
                  <a:pt x="41414" y="6642"/>
                </a:lnTo>
                <a:lnTo>
                  <a:pt x="36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0915" y="4696924"/>
            <a:ext cx="53340" cy="87630"/>
          </a:xfrm>
          <a:custGeom>
            <a:avLst/>
            <a:gdLst/>
            <a:ahLst/>
            <a:cxnLst/>
            <a:rect l="l" t="t" r="r" b="b"/>
            <a:pathLst>
              <a:path w="53339" h="87629">
                <a:moveTo>
                  <a:pt x="51460" y="15244"/>
                </a:moveTo>
                <a:lnTo>
                  <a:pt x="27939" y="15244"/>
                </a:lnTo>
                <a:lnTo>
                  <a:pt x="35547" y="19321"/>
                </a:lnTo>
                <a:lnTo>
                  <a:pt x="37439" y="22648"/>
                </a:lnTo>
                <a:lnTo>
                  <a:pt x="37401" y="61688"/>
                </a:lnTo>
                <a:lnTo>
                  <a:pt x="36385" y="67492"/>
                </a:lnTo>
                <a:lnTo>
                  <a:pt x="32130" y="71124"/>
                </a:lnTo>
                <a:lnTo>
                  <a:pt x="22263" y="71467"/>
                </a:lnTo>
                <a:lnTo>
                  <a:pt x="18707" y="75010"/>
                </a:lnTo>
                <a:lnTo>
                  <a:pt x="18859" y="83773"/>
                </a:lnTo>
                <a:lnTo>
                  <a:pt x="22504" y="87190"/>
                </a:lnTo>
                <a:lnTo>
                  <a:pt x="27152" y="87063"/>
                </a:lnTo>
                <a:lnTo>
                  <a:pt x="53276" y="65358"/>
                </a:lnTo>
                <a:lnTo>
                  <a:pt x="53200" y="19092"/>
                </a:lnTo>
                <a:lnTo>
                  <a:pt x="51460" y="15244"/>
                </a:lnTo>
                <a:close/>
              </a:path>
              <a:path w="53339" h="87629">
                <a:moveTo>
                  <a:pt x="28903" y="0"/>
                </a:moveTo>
                <a:lnTo>
                  <a:pt x="63" y="25722"/>
                </a:lnTo>
                <a:lnTo>
                  <a:pt x="0" y="54856"/>
                </a:lnTo>
                <a:lnTo>
                  <a:pt x="228" y="55478"/>
                </a:lnTo>
                <a:lnTo>
                  <a:pt x="1460" y="57065"/>
                </a:lnTo>
                <a:lnTo>
                  <a:pt x="2933" y="57027"/>
                </a:lnTo>
                <a:lnTo>
                  <a:pt x="6946" y="52989"/>
                </a:lnTo>
                <a:lnTo>
                  <a:pt x="10134" y="50652"/>
                </a:lnTo>
                <a:lnTo>
                  <a:pt x="15290" y="48493"/>
                </a:lnTo>
                <a:lnTo>
                  <a:pt x="15849" y="47566"/>
                </a:lnTo>
                <a:lnTo>
                  <a:pt x="15862" y="22966"/>
                </a:lnTo>
                <a:lnTo>
                  <a:pt x="17449" y="19905"/>
                </a:lnTo>
                <a:lnTo>
                  <a:pt x="24142" y="15473"/>
                </a:lnTo>
                <a:lnTo>
                  <a:pt x="27939" y="15244"/>
                </a:lnTo>
                <a:lnTo>
                  <a:pt x="51460" y="15244"/>
                </a:lnTo>
                <a:lnTo>
                  <a:pt x="50444" y="12996"/>
                </a:lnTo>
                <a:lnTo>
                  <a:pt x="45110" y="7446"/>
                </a:lnTo>
                <a:lnTo>
                  <a:pt x="44319" y="6775"/>
                </a:lnTo>
                <a:lnTo>
                  <a:pt x="43357" y="5859"/>
                </a:lnTo>
                <a:lnTo>
                  <a:pt x="42163" y="5059"/>
                </a:lnTo>
                <a:lnTo>
                  <a:pt x="35623" y="1592"/>
                </a:lnTo>
                <a:lnTo>
                  <a:pt x="28903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0937" y="4748065"/>
            <a:ext cx="53340" cy="87630"/>
          </a:xfrm>
          <a:custGeom>
            <a:avLst/>
            <a:gdLst/>
            <a:ahLst/>
            <a:cxnLst/>
            <a:rect l="l" t="t" r="r" b="b"/>
            <a:pathLst>
              <a:path w="53339" h="87629">
                <a:moveTo>
                  <a:pt x="29641" y="0"/>
                </a:moveTo>
                <a:lnTo>
                  <a:pt x="0" y="19469"/>
                </a:lnTo>
                <a:lnTo>
                  <a:pt x="24" y="60439"/>
                </a:lnTo>
                <a:lnTo>
                  <a:pt x="24301" y="87041"/>
                </a:lnTo>
                <a:lnTo>
                  <a:pt x="31352" y="86631"/>
                </a:lnTo>
                <a:lnTo>
                  <a:pt x="38506" y="84124"/>
                </a:lnTo>
                <a:lnTo>
                  <a:pt x="44836" y="79920"/>
                </a:lnTo>
                <a:lnTo>
                  <a:pt x="49396" y="74520"/>
                </a:lnTo>
                <a:lnTo>
                  <a:pt x="50500" y="71958"/>
                </a:lnTo>
                <a:lnTo>
                  <a:pt x="25615" y="71958"/>
                </a:lnTo>
                <a:lnTo>
                  <a:pt x="17805" y="67932"/>
                </a:lnTo>
                <a:lnTo>
                  <a:pt x="15849" y="64592"/>
                </a:lnTo>
                <a:lnTo>
                  <a:pt x="15836" y="20510"/>
                </a:lnTo>
                <a:lnTo>
                  <a:pt x="20205" y="16002"/>
                </a:lnTo>
                <a:lnTo>
                  <a:pt x="29540" y="15582"/>
                </a:lnTo>
                <a:lnTo>
                  <a:pt x="31775" y="14300"/>
                </a:lnTo>
                <a:lnTo>
                  <a:pt x="34836" y="9321"/>
                </a:lnTo>
                <a:lnTo>
                  <a:pt x="34937" y="6667"/>
                </a:lnTo>
                <a:lnTo>
                  <a:pt x="32003" y="1371"/>
                </a:lnTo>
                <a:lnTo>
                  <a:pt x="29641" y="0"/>
                </a:lnTo>
                <a:close/>
              </a:path>
              <a:path w="53339" h="87629">
                <a:moveTo>
                  <a:pt x="52006" y="29946"/>
                </a:moveTo>
                <a:lnTo>
                  <a:pt x="49999" y="30480"/>
                </a:lnTo>
                <a:lnTo>
                  <a:pt x="49466" y="30873"/>
                </a:lnTo>
                <a:lnTo>
                  <a:pt x="46215" y="34112"/>
                </a:lnTo>
                <a:lnTo>
                  <a:pt x="43014" y="36423"/>
                </a:lnTo>
                <a:lnTo>
                  <a:pt x="37972" y="38557"/>
                </a:lnTo>
                <a:lnTo>
                  <a:pt x="37414" y="39433"/>
                </a:lnTo>
                <a:lnTo>
                  <a:pt x="37452" y="63893"/>
                </a:lnTo>
                <a:lnTo>
                  <a:pt x="36017" y="66890"/>
                </a:lnTo>
                <a:lnTo>
                  <a:pt x="29527" y="71615"/>
                </a:lnTo>
                <a:lnTo>
                  <a:pt x="25615" y="71958"/>
                </a:lnTo>
                <a:lnTo>
                  <a:pt x="50500" y="71958"/>
                </a:lnTo>
                <a:lnTo>
                  <a:pt x="52204" y="68001"/>
                </a:lnTo>
                <a:lnTo>
                  <a:pt x="53276" y="60439"/>
                </a:lnTo>
                <a:lnTo>
                  <a:pt x="53289" y="31102"/>
                </a:lnTo>
                <a:lnTo>
                  <a:pt x="52006" y="2994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32106" y="4523519"/>
            <a:ext cx="147955" cy="48895"/>
          </a:xfrm>
          <a:custGeom>
            <a:avLst/>
            <a:gdLst/>
            <a:ahLst/>
            <a:cxnLst/>
            <a:rect l="l" t="t" r="r" b="b"/>
            <a:pathLst>
              <a:path w="147955" h="48895">
                <a:moveTo>
                  <a:pt x="72809" y="0"/>
                </a:moveTo>
                <a:lnTo>
                  <a:pt x="70421" y="139"/>
                </a:lnTo>
                <a:lnTo>
                  <a:pt x="67144" y="203"/>
                </a:lnTo>
                <a:lnTo>
                  <a:pt x="63906" y="546"/>
                </a:lnTo>
                <a:lnTo>
                  <a:pt x="27540" y="12100"/>
                </a:lnTo>
                <a:lnTo>
                  <a:pt x="0" y="40284"/>
                </a:lnTo>
                <a:lnTo>
                  <a:pt x="6159" y="47777"/>
                </a:lnTo>
                <a:lnTo>
                  <a:pt x="11239" y="48768"/>
                </a:lnTo>
                <a:lnTo>
                  <a:pt x="17233" y="45034"/>
                </a:lnTo>
                <a:lnTo>
                  <a:pt x="18567" y="43472"/>
                </a:lnTo>
                <a:lnTo>
                  <a:pt x="19951" y="42062"/>
                </a:lnTo>
                <a:lnTo>
                  <a:pt x="59870" y="20714"/>
                </a:lnTo>
                <a:lnTo>
                  <a:pt x="131071" y="19561"/>
                </a:lnTo>
                <a:lnTo>
                  <a:pt x="118538" y="11388"/>
                </a:lnTo>
                <a:lnTo>
                  <a:pt x="104322" y="5173"/>
                </a:lnTo>
                <a:lnTo>
                  <a:pt x="89104" y="1384"/>
                </a:lnTo>
                <a:lnTo>
                  <a:pt x="72809" y="0"/>
                </a:lnTo>
                <a:close/>
              </a:path>
              <a:path w="147955" h="48895">
                <a:moveTo>
                  <a:pt x="131071" y="19561"/>
                </a:moveTo>
                <a:lnTo>
                  <a:pt x="77975" y="19561"/>
                </a:lnTo>
                <a:lnTo>
                  <a:pt x="87134" y="20675"/>
                </a:lnTo>
                <a:lnTo>
                  <a:pt x="96534" y="22992"/>
                </a:lnTo>
                <a:lnTo>
                  <a:pt x="127431" y="42430"/>
                </a:lnTo>
                <a:lnTo>
                  <a:pt x="131787" y="46177"/>
                </a:lnTo>
                <a:lnTo>
                  <a:pt x="133451" y="47015"/>
                </a:lnTo>
                <a:lnTo>
                  <a:pt x="139433" y="48234"/>
                </a:lnTo>
                <a:lnTo>
                  <a:pt x="143332" y="46202"/>
                </a:lnTo>
                <a:lnTo>
                  <a:pt x="147370" y="38760"/>
                </a:lnTo>
                <a:lnTo>
                  <a:pt x="146735" y="34353"/>
                </a:lnTo>
                <a:lnTo>
                  <a:pt x="140131" y="27114"/>
                </a:lnTo>
                <a:lnTo>
                  <a:pt x="136169" y="23393"/>
                </a:lnTo>
                <a:lnTo>
                  <a:pt x="131826" y="20053"/>
                </a:lnTo>
                <a:lnTo>
                  <a:pt x="131071" y="1956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55930" y="4559989"/>
            <a:ext cx="99060" cy="40640"/>
          </a:xfrm>
          <a:custGeom>
            <a:avLst/>
            <a:gdLst/>
            <a:ahLst/>
            <a:cxnLst/>
            <a:rect l="l" t="t" r="r" b="b"/>
            <a:pathLst>
              <a:path w="99060" h="40639">
                <a:moveTo>
                  <a:pt x="47011" y="0"/>
                </a:moveTo>
                <a:lnTo>
                  <a:pt x="9451" y="16285"/>
                </a:lnTo>
                <a:lnTo>
                  <a:pt x="0" y="32025"/>
                </a:lnTo>
                <a:lnTo>
                  <a:pt x="4953" y="39023"/>
                </a:lnTo>
                <a:lnTo>
                  <a:pt x="9105" y="40433"/>
                </a:lnTo>
                <a:lnTo>
                  <a:pt x="15786" y="38439"/>
                </a:lnTo>
                <a:lnTo>
                  <a:pt x="17449" y="36762"/>
                </a:lnTo>
                <a:lnTo>
                  <a:pt x="22572" y="29993"/>
                </a:lnTo>
                <a:lnTo>
                  <a:pt x="27051" y="26221"/>
                </a:lnTo>
                <a:lnTo>
                  <a:pt x="39154" y="20151"/>
                </a:lnTo>
                <a:lnTo>
                  <a:pt x="46316" y="18805"/>
                </a:lnTo>
                <a:lnTo>
                  <a:pt x="93194" y="18805"/>
                </a:lnTo>
                <a:lnTo>
                  <a:pt x="92494" y="17852"/>
                </a:lnTo>
                <a:lnTo>
                  <a:pt x="87185" y="12798"/>
                </a:lnTo>
                <a:lnTo>
                  <a:pt x="80835" y="8911"/>
                </a:lnTo>
                <a:lnTo>
                  <a:pt x="69930" y="3523"/>
                </a:lnTo>
                <a:lnTo>
                  <a:pt x="58653" y="542"/>
                </a:lnTo>
                <a:lnTo>
                  <a:pt x="47011" y="0"/>
                </a:lnTo>
                <a:close/>
              </a:path>
              <a:path w="99060" h="40639">
                <a:moveTo>
                  <a:pt x="93194" y="18805"/>
                </a:moveTo>
                <a:lnTo>
                  <a:pt x="46316" y="18805"/>
                </a:lnTo>
                <a:lnTo>
                  <a:pt x="59016" y="20113"/>
                </a:lnTo>
                <a:lnTo>
                  <a:pt x="63919" y="21649"/>
                </a:lnTo>
                <a:lnTo>
                  <a:pt x="73812" y="27060"/>
                </a:lnTo>
                <a:lnTo>
                  <a:pt x="78054" y="31111"/>
                </a:lnTo>
                <a:lnTo>
                  <a:pt x="84264" y="39175"/>
                </a:lnTo>
                <a:lnTo>
                  <a:pt x="88519" y="40420"/>
                </a:lnTo>
                <a:lnTo>
                  <a:pt x="92407" y="39175"/>
                </a:lnTo>
                <a:lnTo>
                  <a:pt x="96240" y="37918"/>
                </a:lnTo>
                <a:lnTo>
                  <a:pt x="98869" y="34413"/>
                </a:lnTo>
                <a:lnTo>
                  <a:pt x="98972" y="32025"/>
                </a:lnTo>
                <a:lnTo>
                  <a:pt x="98947" y="27479"/>
                </a:lnTo>
                <a:lnTo>
                  <a:pt x="98285" y="25726"/>
                </a:lnTo>
                <a:lnTo>
                  <a:pt x="93194" y="1880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83983" y="459629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882" y="0"/>
                </a:moveTo>
                <a:lnTo>
                  <a:pt x="13383" y="1709"/>
                </a:lnTo>
                <a:lnTo>
                  <a:pt x="6416" y="6408"/>
                </a:lnTo>
                <a:lnTo>
                  <a:pt x="1705" y="13396"/>
                </a:lnTo>
                <a:lnTo>
                  <a:pt x="0" y="21856"/>
                </a:lnTo>
                <a:lnTo>
                  <a:pt x="1743" y="30335"/>
                </a:lnTo>
                <a:lnTo>
                  <a:pt x="6429" y="37263"/>
                </a:lnTo>
                <a:lnTo>
                  <a:pt x="13358" y="41935"/>
                </a:lnTo>
                <a:lnTo>
                  <a:pt x="21831" y="43649"/>
                </a:lnTo>
                <a:lnTo>
                  <a:pt x="30303" y="41928"/>
                </a:lnTo>
                <a:lnTo>
                  <a:pt x="37231" y="37253"/>
                </a:lnTo>
                <a:lnTo>
                  <a:pt x="41914" y="30328"/>
                </a:lnTo>
                <a:lnTo>
                  <a:pt x="43649" y="21856"/>
                </a:lnTo>
                <a:lnTo>
                  <a:pt x="41956" y="13396"/>
                </a:lnTo>
                <a:lnTo>
                  <a:pt x="37290" y="6456"/>
                </a:lnTo>
                <a:lnTo>
                  <a:pt x="30362" y="1752"/>
                </a:lnTo>
                <a:lnTo>
                  <a:pt x="2188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81499" y="5252467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19963" y="0"/>
                </a:moveTo>
                <a:lnTo>
                  <a:pt x="272682" y="3469"/>
                </a:lnTo>
                <a:lnTo>
                  <a:pt x="227555" y="13547"/>
                </a:lnTo>
                <a:lnTo>
                  <a:pt x="185076" y="29738"/>
                </a:lnTo>
                <a:lnTo>
                  <a:pt x="145741" y="51548"/>
                </a:lnTo>
                <a:lnTo>
                  <a:pt x="110045" y="78482"/>
                </a:lnTo>
                <a:lnTo>
                  <a:pt x="78482" y="110045"/>
                </a:lnTo>
                <a:lnTo>
                  <a:pt x="51548" y="145741"/>
                </a:lnTo>
                <a:lnTo>
                  <a:pt x="29738" y="185076"/>
                </a:lnTo>
                <a:lnTo>
                  <a:pt x="13547" y="227555"/>
                </a:lnTo>
                <a:lnTo>
                  <a:pt x="3469" y="272682"/>
                </a:lnTo>
                <a:lnTo>
                  <a:pt x="0" y="319963"/>
                </a:lnTo>
                <a:lnTo>
                  <a:pt x="3469" y="367244"/>
                </a:lnTo>
                <a:lnTo>
                  <a:pt x="13547" y="412372"/>
                </a:lnTo>
                <a:lnTo>
                  <a:pt x="29738" y="454851"/>
                </a:lnTo>
                <a:lnTo>
                  <a:pt x="51548" y="494185"/>
                </a:lnTo>
                <a:lnTo>
                  <a:pt x="78482" y="529882"/>
                </a:lnTo>
                <a:lnTo>
                  <a:pt x="110045" y="561444"/>
                </a:lnTo>
                <a:lnTo>
                  <a:pt x="145741" y="588378"/>
                </a:lnTo>
                <a:lnTo>
                  <a:pt x="185076" y="610188"/>
                </a:lnTo>
                <a:lnTo>
                  <a:pt x="227555" y="626380"/>
                </a:lnTo>
                <a:lnTo>
                  <a:pt x="272682" y="636458"/>
                </a:lnTo>
                <a:lnTo>
                  <a:pt x="319963" y="639927"/>
                </a:lnTo>
                <a:lnTo>
                  <a:pt x="367247" y="636458"/>
                </a:lnTo>
                <a:lnTo>
                  <a:pt x="412376" y="626380"/>
                </a:lnTo>
                <a:lnTo>
                  <a:pt x="454856" y="610188"/>
                </a:lnTo>
                <a:lnTo>
                  <a:pt x="494191" y="588378"/>
                </a:lnTo>
                <a:lnTo>
                  <a:pt x="529887" y="561444"/>
                </a:lnTo>
                <a:lnTo>
                  <a:pt x="561449" y="529882"/>
                </a:lnTo>
                <a:lnTo>
                  <a:pt x="588381" y="494185"/>
                </a:lnTo>
                <a:lnTo>
                  <a:pt x="610190" y="454851"/>
                </a:lnTo>
                <a:lnTo>
                  <a:pt x="626381" y="412372"/>
                </a:lnTo>
                <a:lnTo>
                  <a:pt x="636458" y="367244"/>
                </a:lnTo>
                <a:lnTo>
                  <a:pt x="639927" y="319963"/>
                </a:lnTo>
                <a:lnTo>
                  <a:pt x="636458" y="272682"/>
                </a:lnTo>
                <a:lnTo>
                  <a:pt x="626381" y="227555"/>
                </a:lnTo>
                <a:lnTo>
                  <a:pt x="610190" y="185076"/>
                </a:lnTo>
                <a:lnTo>
                  <a:pt x="588381" y="145741"/>
                </a:lnTo>
                <a:lnTo>
                  <a:pt x="561449" y="110045"/>
                </a:lnTo>
                <a:lnTo>
                  <a:pt x="529887" y="78482"/>
                </a:lnTo>
                <a:lnTo>
                  <a:pt x="494191" y="51548"/>
                </a:lnTo>
                <a:lnTo>
                  <a:pt x="454856" y="29738"/>
                </a:lnTo>
                <a:lnTo>
                  <a:pt x="412376" y="13547"/>
                </a:lnTo>
                <a:lnTo>
                  <a:pt x="367247" y="3469"/>
                </a:lnTo>
                <a:lnTo>
                  <a:pt x="3199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91702" y="5476256"/>
            <a:ext cx="277495" cy="260350"/>
          </a:xfrm>
          <a:custGeom>
            <a:avLst/>
            <a:gdLst/>
            <a:ahLst/>
            <a:cxnLst/>
            <a:rect l="l" t="t" r="r" b="b"/>
            <a:pathLst>
              <a:path w="277494" h="260350">
                <a:moveTo>
                  <a:pt x="21628" y="34658"/>
                </a:moveTo>
                <a:lnTo>
                  <a:pt x="14358" y="35246"/>
                </a:lnTo>
                <a:lnTo>
                  <a:pt x="8328" y="37576"/>
                </a:lnTo>
                <a:lnTo>
                  <a:pt x="3540" y="41805"/>
                </a:lnTo>
                <a:lnTo>
                  <a:pt x="0" y="48094"/>
                </a:lnTo>
                <a:lnTo>
                  <a:pt x="0" y="246240"/>
                </a:lnTo>
                <a:lnTo>
                  <a:pt x="3485" y="252760"/>
                </a:lnTo>
                <a:lnTo>
                  <a:pt x="8312" y="257070"/>
                </a:lnTo>
                <a:lnTo>
                  <a:pt x="14462" y="259384"/>
                </a:lnTo>
                <a:lnTo>
                  <a:pt x="21920" y="259918"/>
                </a:lnTo>
                <a:lnTo>
                  <a:pt x="33130" y="259665"/>
                </a:lnTo>
                <a:lnTo>
                  <a:pt x="67677" y="259641"/>
                </a:lnTo>
                <a:lnTo>
                  <a:pt x="86382" y="208051"/>
                </a:lnTo>
                <a:lnTo>
                  <a:pt x="30695" y="208051"/>
                </a:lnTo>
                <a:lnTo>
                  <a:pt x="21145" y="207899"/>
                </a:lnTo>
                <a:lnTo>
                  <a:pt x="17322" y="203962"/>
                </a:lnTo>
                <a:lnTo>
                  <a:pt x="17297" y="194500"/>
                </a:lnTo>
                <a:lnTo>
                  <a:pt x="20980" y="190792"/>
                </a:lnTo>
                <a:lnTo>
                  <a:pt x="30721" y="190677"/>
                </a:lnTo>
                <a:lnTo>
                  <a:pt x="86386" y="190677"/>
                </a:lnTo>
                <a:lnTo>
                  <a:pt x="86377" y="103759"/>
                </a:lnTo>
                <a:lnTo>
                  <a:pt x="17526" y="103759"/>
                </a:lnTo>
                <a:lnTo>
                  <a:pt x="17526" y="86918"/>
                </a:lnTo>
                <a:lnTo>
                  <a:pt x="86375" y="86918"/>
                </a:lnTo>
                <a:lnTo>
                  <a:pt x="86374" y="68986"/>
                </a:lnTo>
                <a:lnTo>
                  <a:pt x="17627" y="68986"/>
                </a:lnTo>
                <a:lnTo>
                  <a:pt x="17627" y="52463"/>
                </a:lnTo>
                <a:lnTo>
                  <a:pt x="86030" y="52463"/>
                </a:lnTo>
                <a:lnTo>
                  <a:pt x="85129" y="45988"/>
                </a:lnTo>
                <a:lnTo>
                  <a:pt x="81360" y="39717"/>
                </a:lnTo>
                <a:lnTo>
                  <a:pt x="74980" y="36016"/>
                </a:lnTo>
                <a:lnTo>
                  <a:pt x="66556" y="34874"/>
                </a:lnTo>
                <a:lnTo>
                  <a:pt x="32690" y="34860"/>
                </a:lnTo>
                <a:lnTo>
                  <a:pt x="21628" y="34658"/>
                </a:lnTo>
                <a:close/>
              </a:path>
              <a:path w="277494" h="260350">
                <a:moveTo>
                  <a:pt x="67677" y="259641"/>
                </a:moveTo>
                <a:lnTo>
                  <a:pt x="44353" y="259641"/>
                </a:lnTo>
                <a:lnTo>
                  <a:pt x="66814" y="259765"/>
                </a:lnTo>
                <a:lnTo>
                  <a:pt x="67677" y="259641"/>
                </a:lnTo>
                <a:close/>
              </a:path>
              <a:path w="277494" h="260350">
                <a:moveTo>
                  <a:pt x="181686" y="208445"/>
                </a:moveTo>
                <a:lnTo>
                  <a:pt x="129959" y="208445"/>
                </a:lnTo>
                <a:lnTo>
                  <a:pt x="129959" y="224586"/>
                </a:lnTo>
                <a:lnTo>
                  <a:pt x="117233" y="228422"/>
                </a:lnTo>
                <a:lnTo>
                  <a:pt x="113157" y="232765"/>
                </a:lnTo>
                <a:lnTo>
                  <a:pt x="113271" y="242112"/>
                </a:lnTo>
                <a:lnTo>
                  <a:pt x="198907" y="242112"/>
                </a:lnTo>
                <a:lnTo>
                  <a:pt x="197929" y="231495"/>
                </a:lnTo>
                <a:lnTo>
                  <a:pt x="191554" y="226745"/>
                </a:lnTo>
                <a:lnTo>
                  <a:pt x="181686" y="224840"/>
                </a:lnTo>
                <a:lnTo>
                  <a:pt x="181686" y="208445"/>
                </a:lnTo>
                <a:close/>
              </a:path>
              <a:path w="277494" h="260350">
                <a:moveTo>
                  <a:pt x="86386" y="190677"/>
                </a:moveTo>
                <a:lnTo>
                  <a:pt x="30721" y="190677"/>
                </a:lnTo>
                <a:lnTo>
                  <a:pt x="34378" y="194132"/>
                </a:lnTo>
                <a:lnTo>
                  <a:pt x="34709" y="203936"/>
                </a:lnTo>
                <a:lnTo>
                  <a:pt x="30695" y="208051"/>
                </a:lnTo>
                <a:lnTo>
                  <a:pt x="86382" y="208051"/>
                </a:lnTo>
                <a:lnTo>
                  <a:pt x="86386" y="190677"/>
                </a:lnTo>
                <a:close/>
              </a:path>
              <a:path w="277494" h="260350">
                <a:moveTo>
                  <a:pt x="256592" y="190653"/>
                </a:moveTo>
                <a:lnTo>
                  <a:pt x="183615" y="190653"/>
                </a:lnTo>
                <a:lnTo>
                  <a:pt x="255282" y="190779"/>
                </a:lnTo>
                <a:lnTo>
                  <a:pt x="256592" y="190653"/>
                </a:lnTo>
                <a:close/>
              </a:path>
              <a:path w="277494" h="260350">
                <a:moveTo>
                  <a:pt x="52577" y="25"/>
                </a:moveTo>
                <a:lnTo>
                  <a:pt x="41262" y="1371"/>
                </a:lnTo>
                <a:lnTo>
                  <a:pt x="35471" y="7683"/>
                </a:lnTo>
                <a:lnTo>
                  <a:pt x="35166" y="17627"/>
                </a:lnTo>
                <a:lnTo>
                  <a:pt x="259232" y="17627"/>
                </a:lnTo>
                <a:lnTo>
                  <a:pt x="259232" y="156375"/>
                </a:lnTo>
                <a:lnTo>
                  <a:pt x="104673" y="156375"/>
                </a:lnTo>
                <a:lnTo>
                  <a:pt x="104673" y="190690"/>
                </a:lnTo>
                <a:lnTo>
                  <a:pt x="256592" y="190653"/>
                </a:lnTo>
                <a:lnTo>
                  <a:pt x="274237" y="182067"/>
                </a:lnTo>
                <a:lnTo>
                  <a:pt x="160248" y="182067"/>
                </a:lnTo>
                <a:lnTo>
                  <a:pt x="150837" y="181952"/>
                </a:lnTo>
                <a:lnTo>
                  <a:pt x="146850" y="177622"/>
                </a:lnTo>
                <a:lnTo>
                  <a:pt x="147421" y="168097"/>
                </a:lnTo>
                <a:lnTo>
                  <a:pt x="151536" y="164490"/>
                </a:lnTo>
                <a:lnTo>
                  <a:pt x="276898" y="164490"/>
                </a:lnTo>
                <a:lnTo>
                  <a:pt x="276898" y="13627"/>
                </a:lnTo>
                <a:lnTo>
                  <a:pt x="54648" y="101"/>
                </a:lnTo>
                <a:lnTo>
                  <a:pt x="52577" y="25"/>
                </a:lnTo>
                <a:close/>
              </a:path>
              <a:path w="277494" h="260350">
                <a:moveTo>
                  <a:pt x="276898" y="164490"/>
                </a:moveTo>
                <a:lnTo>
                  <a:pt x="151536" y="164490"/>
                </a:lnTo>
                <a:lnTo>
                  <a:pt x="160921" y="164973"/>
                </a:lnTo>
                <a:lnTo>
                  <a:pt x="164782" y="169062"/>
                </a:lnTo>
                <a:lnTo>
                  <a:pt x="164452" y="178092"/>
                </a:lnTo>
                <a:lnTo>
                  <a:pt x="160248" y="182067"/>
                </a:lnTo>
                <a:lnTo>
                  <a:pt x="274237" y="182067"/>
                </a:lnTo>
                <a:lnTo>
                  <a:pt x="276898" y="177317"/>
                </a:lnTo>
                <a:lnTo>
                  <a:pt x="276898" y="164490"/>
                </a:lnTo>
                <a:close/>
              </a:path>
              <a:path w="277494" h="260350">
                <a:moveTo>
                  <a:pt x="86375" y="86918"/>
                </a:moveTo>
                <a:lnTo>
                  <a:pt x="68783" y="86918"/>
                </a:lnTo>
                <a:lnTo>
                  <a:pt x="68783" y="103759"/>
                </a:lnTo>
                <a:lnTo>
                  <a:pt x="86377" y="103759"/>
                </a:lnTo>
                <a:lnTo>
                  <a:pt x="86375" y="86918"/>
                </a:lnTo>
                <a:close/>
              </a:path>
              <a:path w="277494" h="260350">
                <a:moveTo>
                  <a:pt x="86030" y="52463"/>
                </a:moveTo>
                <a:lnTo>
                  <a:pt x="68719" y="52463"/>
                </a:lnTo>
                <a:lnTo>
                  <a:pt x="68719" y="68986"/>
                </a:lnTo>
                <a:lnTo>
                  <a:pt x="86374" y="68986"/>
                </a:lnTo>
                <a:lnTo>
                  <a:pt x="86372" y="54927"/>
                </a:lnTo>
                <a:lnTo>
                  <a:pt x="86030" y="52463"/>
                </a:lnTo>
                <a:close/>
              </a:path>
              <a:path w="277494" h="260350">
                <a:moveTo>
                  <a:pt x="65900" y="34785"/>
                </a:moveTo>
                <a:lnTo>
                  <a:pt x="43759" y="34874"/>
                </a:lnTo>
                <a:lnTo>
                  <a:pt x="66556" y="34874"/>
                </a:lnTo>
                <a:lnTo>
                  <a:pt x="65900" y="34785"/>
                </a:lnTo>
                <a:close/>
              </a:path>
              <a:path w="277494" h="260350">
                <a:moveTo>
                  <a:pt x="254787" y="0"/>
                </a:moveTo>
                <a:lnTo>
                  <a:pt x="155744" y="127"/>
                </a:lnTo>
                <a:lnTo>
                  <a:pt x="256177" y="127"/>
                </a:lnTo>
                <a:lnTo>
                  <a:pt x="254787" y="0"/>
                </a:lnTo>
                <a:close/>
              </a:path>
            </a:pathLst>
          </a:custGeom>
          <a:solidFill>
            <a:srgbClr val="1D1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60677" y="5389280"/>
            <a:ext cx="172253" cy="1319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55128" y="493916"/>
            <a:ext cx="537603" cy="301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61934" y="480085"/>
            <a:ext cx="990815" cy="3293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321939" y="493916"/>
            <a:ext cx="66408" cy="3016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57550" y="493916"/>
            <a:ext cx="563905" cy="3016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994525">
              <a:lnSpc>
                <a:spcPct val="100000"/>
              </a:lnSpc>
              <a:spcBef>
                <a:spcPts val="114"/>
              </a:spcBef>
            </a:pPr>
            <a:r>
              <a:rPr b="1" spc="0" dirty="0">
                <a:solidFill>
                  <a:srgbClr val="E00916"/>
                </a:solidFill>
                <a:latin typeface="Roboto"/>
                <a:cs typeface="Roboto"/>
              </a:rPr>
              <a:t>N</a:t>
            </a:r>
            <a:r>
              <a:rPr spc="0" dirty="0"/>
              <a:t>ational </a:t>
            </a:r>
            <a:r>
              <a:rPr b="1" spc="0" dirty="0">
                <a:solidFill>
                  <a:srgbClr val="E00916"/>
                </a:solidFill>
                <a:latin typeface="Roboto"/>
                <a:cs typeface="Roboto"/>
              </a:rPr>
              <a:t>V</a:t>
            </a:r>
            <a:r>
              <a:rPr spc="0" dirty="0"/>
              <a:t>ehicle </a:t>
            </a:r>
            <a:r>
              <a:rPr b="1" spc="0" dirty="0">
                <a:solidFill>
                  <a:srgbClr val="E00916"/>
                </a:solidFill>
                <a:latin typeface="Roboto"/>
                <a:cs typeface="Roboto"/>
              </a:rPr>
              <a:t>I</a:t>
            </a:r>
            <a:r>
              <a:rPr spc="0" dirty="0"/>
              <a:t>ntelligence</a:t>
            </a:r>
            <a:r>
              <a:rPr spc="-10" dirty="0"/>
              <a:t> </a:t>
            </a:r>
            <a:r>
              <a:rPr b="1" spc="0" dirty="0">
                <a:solidFill>
                  <a:srgbClr val="E00916"/>
                </a:solidFill>
                <a:latin typeface="Roboto"/>
                <a:cs typeface="Roboto"/>
              </a:rPr>
              <a:t>C</a:t>
            </a:r>
            <a:r>
              <a:rPr spc="0" dirty="0"/>
              <a:t>loud</a:t>
            </a:r>
          </a:p>
        </p:txBody>
      </p:sp>
      <p:sp>
        <p:nvSpPr>
          <p:cNvPr id="60" name="object 60"/>
          <p:cNvSpPr/>
          <p:nvPr/>
        </p:nvSpPr>
        <p:spPr>
          <a:xfrm>
            <a:off x="10081662" y="494191"/>
            <a:ext cx="146926" cy="695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49989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0" y="5579"/>
                </a:lnTo>
                <a:lnTo>
                  <a:pt x="118336" y="21473"/>
                </a:lnTo>
                <a:lnTo>
                  <a:pt x="79115" y="46412"/>
                </a:lnTo>
                <a:lnTo>
                  <a:pt x="46403" y="79128"/>
                </a:lnTo>
                <a:lnTo>
                  <a:pt x="21468" y="118352"/>
                </a:lnTo>
                <a:lnTo>
                  <a:pt x="5578" y="162816"/>
                </a:lnTo>
                <a:lnTo>
                  <a:pt x="0" y="211251"/>
                </a:lnTo>
                <a:lnTo>
                  <a:pt x="5578" y="259686"/>
                </a:lnTo>
                <a:lnTo>
                  <a:pt x="21468" y="304148"/>
                </a:lnTo>
                <a:lnTo>
                  <a:pt x="46403" y="343370"/>
                </a:lnTo>
                <a:lnTo>
                  <a:pt x="79115" y="376083"/>
                </a:lnTo>
                <a:lnTo>
                  <a:pt x="118336" y="401019"/>
                </a:lnTo>
                <a:lnTo>
                  <a:pt x="162800" y="416911"/>
                </a:lnTo>
                <a:lnTo>
                  <a:pt x="211239" y="422490"/>
                </a:lnTo>
                <a:lnTo>
                  <a:pt x="259677" y="416911"/>
                </a:lnTo>
                <a:lnTo>
                  <a:pt x="275230" y="411353"/>
                </a:lnTo>
                <a:lnTo>
                  <a:pt x="211239" y="411353"/>
                </a:lnTo>
                <a:lnTo>
                  <a:pt x="165356" y="406067"/>
                </a:lnTo>
                <a:lnTo>
                  <a:pt x="123238" y="391012"/>
                </a:lnTo>
                <a:lnTo>
                  <a:pt x="86084" y="367389"/>
                </a:lnTo>
                <a:lnTo>
                  <a:pt x="55097" y="336400"/>
                </a:lnTo>
                <a:lnTo>
                  <a:pt x="31475" y="299246"/>
                </a:lnTo>
                <a:lnTo>
                  <a:pt x="16422" y="257129"/>
                </a:lnTo>
                <a:lnTo>
                  <a:pt x="11137" y="211251"/>
                </a:lnTo>
                <a:lnTo>
                  <a:pt x="16422" y="165369"/>
                </a:lnTo>
                <a:lnTo>
                  <a:pt x="31475" y="123251"/>
                </a:lnTo>
                <a:lnTo>
                  <a:pt x="55097" y="86097"/>
                </a:lnTo>
                <a:lnTo>
                  <a:pt x="86084" y="55109"/>
                </a:lnTo>
                <a:lnTo>
                  <a:pt x="123238" y="31488"/>
                </a:lnTo>
                <a:lnTo>
                  <a:pt x="165356" y="16435"/>
                </a:lnTo>
                <a:lnTo>
                  <a:pt x="211239" y="11150"/>
                </a:lnTo>
                <a:lnTo>
                  <a:pt x="275262" y="11150"/>
                </a:lnTo>
                <a:lnTo>
                  <a:pt x="259677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62" y="11150"/>
                </a:moveTo>
                <a:lnTo>
                  <a:pt x="211239" y="11150"/>
                </a:lnTo>
                <a:lnTo>
                  <a:pt x="257121" y="16435"/>
                </a:lnTo>
                <a:lnTo>
                  <a:pt x="299239" y="31488"/>
                </a:lnTo>
                <a:lnTo>
                  <a:pt x="336393" y="55109"/>
                </a:lnTo>
                <a:lnTo>
                  <a:pt x="367381" y="86097"/>
                </a:lnTo>
                <a:lnTo>
                  <a:pt x="391002" y="123251"/>
                </a:lnTo>
                <a:lnTo>
                  <a:pt x="406055" y="165369"/>
                </a:lnTo>
                <a:lnTo>
                  <a:pt x="411340" y="211251"/>
                </a:lnTo>
                <a:lnTo>
                  <a:pt x="406055" y="257129"/>
                </a:lnTo>
                <a:lnTo>
                  <a:pt x="391002" y="299246"/>
                </a:lnTo>
                <a:lnTo>
                  <a:pt x="367381" y="336400"/>
                </a:lnTo>
                <a:lnTo>
                  <a:pt x="336393" y="367389"/>
                </a:lnTo>
                <a:lnTo>
                  <a:pt x="299239" y="391012"/>
                </a:lnTo>
                <a:lnTo>
                  <a:pt x="257121" y="406067"/>
                </a:lnTo>
                <a:lnTo>
                  <a:pt x="211239" y="411353"/>
                </a:lnTo>
                <a:lnTo>
                  <a:pt x="275230" y="411353"/>
                </a:lnTo>
                <a:lnTo>
                  <a:pt x="343362" y="376083"/>
                </a:lnTo>
                <a:lnTo>
                  <a:pt x="376074" y="343370"/>
                </a:lnTo>
                <a:lnTo>
                  <a:pt x="401009" y="304148"/>
                </a:lnTo>
                <a:lnTo>
                  <a:pt x="416899" y="259686"/>
                </a:lnTo>
                <a:lnTo>
                  <a:pt x="422478" y="211251"/>
                </a:lnTo>
                <a:lnTo>
                  <a:pt x="416899" y="162816"/>
                </a:lnTo>
                <a:lnTo>
                  <a:pt x="401009" y="118352"/>
                </a:lnTo>
                <a:lnTo>
                  <a:pt x="376074" y="79128"/>
                </a:lnTo>
                <a:lnTo>
                  <a:pt x="343362" y="46412"/>
                </a:lnTo>
                <a:lnTo>
                  <a:pt x="304141" y="21473"/>
                </a:lnTo>
                <a:lnTo>
                  <a:pt x="275262" y="11150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90947" y="6927254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5" y="317314"/>
                </a:lnTo>
                <a:lnTo>
                  <a:pt x="290688" y="290688"/>
                </a:lnTo>
                <a:lnTo>
                  <a:pt x="317314" y="256225"/>
                </a:lnTo>
                <a:lnTo>
                  <a:pt x="334480" y="215549"/>
                </a:lnTo>
                <a:lnTo>
                  <a:pt x="340563" y="170281"/>
                </a:lnTo>
                <a:lnTo>
                  <a:pt x="334480" y="125014"/>
                </a:lnTo>
                <a:lnTo>
                  <a:pt x="317314" y="84337"/>
                </a:lnTo>
                <a:lnTo>
                  <a:pt x="290688" y="49874"/>
                </a:lnTo>
                <a:lnTo>
                  <a:pt x="256225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53523" y="7016226"/>
            <a:ext cx="217275" cy="1528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72488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0" y="5579"/>
                </a:lnTo>
                <a:lnTo>
                  <a:pt x="118336" y="21473"/>
                </a:lnTo>
                <a:lnTo>
                  <a:pt x="79115" y="46412"/>
                </a:lnTo>
                <a:lnTo>
                  <a:pt x="46403" y="79128"/>
                </a:lnTo>
                <a:lnTo>
                  <a:pt x="21468" y="118352"/>
                </a:lnTo>
                <a:lnTo>
                  <a:pt x="5578" y="162816"/>
                </a:lnTo>
                <a:lnTo>
                  <a:pt x="0" y="211251"/>
                </a:lnTo>
                <a:lnTo>
                  <a:pt x="5578" y="259686"/>
                </a:lnTo>
                <a:lnTo>
                  <a:pt x="21468" y="304148"/>
                </a:lnTo>
                <a:lnTo>
                  <a:pt x="46403" y="343370"/>
                </a:lnTo>
                <a:lnTo>
                  <a:pt x="79115" y="376083"/>
                </a:lnTo>
                <a:lnTo>
                  <a:pt x="118336" y="401019"/>
                </a:lnTo>
                <a:lnTo>
                  <a:pt x="162800" y="416911"/>
                </a:lnTo>
                <a:lnTo>
                  <a:pt x="211239" y="422490"/>
                </a:lnTo>
                <a:lnTo>
                  <a:pt x="259677" y="416911"/>
                </a:lnTo>
                <a:lnTo>
                  <a:pt x="275230" y="411353"/>
                </a:lnTo>
                <a:lnTo>
                  <a:pt x="211239" y="411353"/>
                </a:lnTo>
                <a:lnTo>
                  <a:pt x="165356" y="406067"/>
                </a:lnTo>
                <a:lnTo>
                  <a:pt x="123238" y="391012"/>
                </a:lnTo>
                <a:lnTo>
                  <a:pt x="86084" y="367389"/>
                </a:lnTo>
                <a:lnTo>
                  <a:pt x="55097" y="336400"/>
                </a:lnTo>
                <a:lnTo>
                  <a:pt x="31475" y="299246"/>
                </a:lnTo>
                <a:lnTo>
                  <a:pt x="16422" y="257129"/>
                </a:lnTo>
                <a:lnTo>
                  <a:pt x="11137" y="211251"/>
                </a:lnTo>
                <a:lnTo>
                  <a:pt x="16422" y="165369"/>
                </a:lnTo>
                <a:lnTo>
                  <a:pt x="31475" y="123251"/>
                </a:lnTo>
                <a:lnTo>
                  <a:pt x="55097" y="86097"/>
                </a:lnTo>
                <a:lnTo>
                  <a:pt x="86084" y="55109"/>
                </a:lnTo>
                <a:lnTo>
                  <a:pt x="123238" y="31488"/>
                </a:lnTo>
                <a:lnTo>
                  <a:pt x="165356" y="16435"/>
                </a:lnTo>
                <a:lnTo>
                  <a:pt x="211239" y="11150"/>
                </a:lnTo>
                <a:lnTo>
                  <a:pt x="275262" y="11150"/>
                </a:lnTo>
                <a:lnTo>
                  <a:pt x="259677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62" y="11150"/>
                </a:moveTo>
                <a:lnTo>
                  <a:pt x="211239" y="11150"/>
                </a:lnTo>
                <a:lnTo>
                  <a:pt x="257121" y="16435"/>
                </a:lnTo>
                <a:lnTo>
                  <a:pt x="299239" y="31488"/>
                </a:lnTo>
                <a:lnTo>
                  <a:pt x="336393" y="55109"/>
                </a:lnTo>
                <a:lnTo>
                  <a:pt x="367381" y="86097"/>
                </a:lnTo>
                <a:lnTo>
                  <a:pt x="391002" y="123251"/>
                </a:lnTo>
                <a:lnTo>
                  <a:pt x="406055" y="165369"/>
                </a:lnTo>
                <a:lnTo>
                  <a:pt x="411340" y="211251"/>
                </a:lnTo>
                <a:lnTo>
                  <a:pt x="406055" y="257129"/>
                </a:lnTo>
                <a:lnTo>
                  <a:pt x="391002" y="299246"/>
                </a:lnTo>
                <a:lnTo>
                  <a:pt x="367381" y="336400"/>
                </a:lnTo>
                <a:lnTo>
                  <a:pt x="336393" y="367389"/>
                </a:lnTo>
                <a:lnTo>
                  <a:pt x="299239" y="391012"/>
                </a:lnTo>
                <a:lnTo>
                  <a:pt x="257121" y="406067"/>
                </a:lnTo>
                <a:lnTo>
                  <a:pt x="211239" y="411353"/>
                </a:lnTo>
                <a:lnTo>
                  <a:pt x="275230" y="411353"/>
                </a:lnTo>
                <a:lnTo>
                  <a:pt x="343362" y="376083"/>
                </a:lnTo>
                <a:lnTo>
                  <a:pt x="376074" y="343370"/>
                </a:lnTo>
                <a:lnTo>
                  <a:pt x="401009" y="304148"/>
                </a:lnTo>
                <a:lnTo>
                  <a:pt x="416899" y="259686"/>
                </a:lnTo>
                <a:lnTo>
                  <a:pt x="422478" y="211251"/>
                </a:lnTo>
                <a:lnTo>
                  <a:pt x="416899" y="162816"/>
                </a:lnTo>
                <a:lnTo>
                  <a:pt x="401009" y="118352"/>
                </a:lnTo>
                <a:lnTo>
                  <a:pt x="376074" y="79128"/>
                </a:lnTo>
                <a:lnTo>
                  <a:pt x="343362" y="46412"/>
                </a:lnTo>
                <a:lnTo>
                  <a:pt x="304141" y="21473"/>
                </a:lnTo>
                <a:lnTo>
                  <a:pt x="275262" y="11150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13446" y="6927254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5" y="317314"/>
                </a:lnTo>
                <a:lnTo>
                  <a:pt x="290688" y="290688"/>
                </a:lnTo>
                <a:lnTo>
                  <a:pt x="317314" y="256225"/>
                </a:lnTo>
                <a:lnTo>
                  <a:pt x="334480" y="215549"/>
                </a:lnTo>
                <a:lnTo>
                  <a:pt x="340563" y="170281"/>
                </a:lnTo>
                <a:lnTo>
                  <a:pt x="334480" y="125014"/>
                </a:lnTo>
                <a:lnTo>
                  <a:pt x="317314" y="84337"/>
                </a:lnTo>
                <a:lnTo>
                  <a:pt x="290688" y="49874"/>
                </a:lnTo>
                <a:lnTo>
                  <a:pt x="256225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382178" y="7006588"/>
            <a:ext cx="225139" cy="1771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794986" y="6886285"/>
            <a:ext cx="422909" cy="422909"/>
          </a:xfrm>
          <a:custGeom>
            <a:avLst/>
            <a:gdLst/>
            <a:ahLst/>
            <a:cxnLst/>
            <a:rect l="l" t="t" r="r" b="b"/>
            <a:pathLst>
              <a:path w="422909" h="422909">
                <a:moveTo>
                  <a:pt x="211239" y="0"/>
                </a:moveTo>
                <a:lnTo>
                  <a:pt x="162800" y="5579"/>
                </a:lnTo>
                <a:lnTo>
                  <a:pt x="118336" y="21473"/>
                </a:lnTo>
                <a:lnTo>
                  <a:pt x="79115" y="46412"/>
                </a:lnTo>
                <a:lnTo>
                  <a:pt x="46403" y="79128"/>
                </a:lnTo>
                <a:lnTo>
                  <a:pt x="21468" y="118352"/>
                </a:lnTo>
                <a:lnTo>
                  <a:pt x="5578" y="162816"/>
                </a:lnTo>
                <a:lnTo>
                  <a:pt x="0" y="211251"/>
                </a:lnTo>
                <a:lnTo>
                  <a:pt x="5578" y="259686"/>
                </a:lnTo>
                <a:lnTo>
                  <a:pt x="21468" y="304148"/>
                </a:lnTo>
                <a:lnTo>
                  <a:pt x="46403" y="343370"/>
                </a:lnTo>
                <a:lnTo>
                  <a:pt x="79115" y="376083"/>
                </a:lnTo>
                <a:lnTo>
                  <a:pt x="118336" y="401019"/>
                </a:lnTo>
                <a:lnTo>
                  <a:pt x="162800" y="416911"/>
                </a:lnTo>
                <a:lnTo>
                  <a:pt x="211239" y="422490"/>
                </a:lnTo>
                <a:lnTo>
                  <a:pt x="259677" y="416911"/>
                </a:lnTo>
                <a:lnTo>
                  <a:pt x="275230" y="411353"/>
                </a:lnTo>
                <a:lnTo>
                  <a:pt x="211239" y="411353"/>
                </a:lnTo>
                <a:lnTo>
                  <a:pt x="165356" y="406067"/>
                </a:lnTo>
                <a:lnTo>
                  <a:pt x="123238" y="391012"/>
                </a:lnTo>
                <a:lnTo>
                  <a:pt x="86084" y="367389"/>
                </a:lnTo>
                <a:lnTo>
                  <a:pt x="55097" y="336400"/>
                </a:lnTo>
                <a:lnTo>
                  <a:pt x="31475" y="299246"/>
                </a:lnTo>
                <a:lnTo>
                  <a:pt x="16422" y="257129"/>
                </a:lnTo>
                <a:lnTo>
                  <a:pt x="11137" y="211251"/>
                </a:lnTo>
                <a:lnTo>
                  <a:pt x="16422" y="165369"/>
                </a:lnTo>
                <a:lnTo>
                  <a:pt x="31475" y="123251"/>
                </a:lnTo>
                <a:lnTo>
                  <a:pt x="55097" y="86097"/>
                </a:lnTo>
                <a:lnTo>
                  <a:pt x="86084" y="55109"/>
                </a:lnTo>
                <a:lnTo>
                  <a:pt x="123238" y="31488"/>
                </a:lnTo>
                <a:lnTo>
                  <a:pt x="165356" y="16435"/>
                </a:lnTo>
                <a:lnTo>
                  <a:pt x="211239" y="11150"/>
                </a:lnTo>
                <a:lnTo>
                  <a:pt x="275262" y="11150"/>
                </a:lnTo>
                <a:lnTo>
                  <a:pt x="259677" y="5579"/>
                </a:lnTo>
                <a:lnTo>
                  <a:pt x="211239" y="0"/>
                </a:lnTo>
                <a:close/>
              </a:path>
              <a:path w="422909" h="422909">
                <a:moveTo>
                  <a:pt x="275262" y="11150"/>
                </a:moveTo>
                <a:lnTo>
                  <a:pt x="211239" y="11150"/>
                </a:lnTo>
                <a:lnTo>
                  <a:pt x="257121" y="16435"/>
                </a:lnTo>
                <a:lnTo>
                  <a:pt x="299239" y="31488"/>
                </a:lnTo>
                <a:lnTo>
                  <a:pt x="336393" y="55109"/>
                </a:lnTo>
                <a:lnTo>
                  <a:pt x="367381" y="86097"/>
                </a:lnTo>
                <a:lnTo>
                  <a:pt x="391002" y="123251"/>
                </a:lnTo>
                <a:lnTo>
                  <a:pt x="406055" y="165369"/>
                </a:lnTo>
                <a:lnTo>
                  <a:pt x="411340" y="211251"/>
                </a:lnTo>
                <a:lnTo>
                  <a:pt x="406055" y="257129"/>
                </a:lnTo>
                <a:lnTo>
                  <a:pt x="391002" y="299246"/>
                </a:lnTo>
                <a:lnTo>
                  <a:pt x="367381" y="336400"/>
                </a:lnTo>
                <a:lnTo>
                  <a:pt x="336393" y="367389"/>
                </a:lnTo>
                <a:lnTo>
                  <a:pt x="299239" y="391012"/>
                </a:lnTo>
                <a:lnTo>
                  <a:pt x="257121" y="406067"/>
                </a:lnTo>
                <a:lnTo>
                  <a:pt x="211239" y="411353"/>
                </a:lnTo>
                <a:lnTo>
                  <a:pt x="275230" y="411353"/>
                </a:lnTo>
                <a:lnTo>
                  <a:pt x="343362" y="376083"/>
                </a:lnTo>
                <a:lnTo>
                  <a:pt x="376074" y="343370"/>
                </a:lnTo>
                <a:lnTo>
                  <a:pt x="401009" y="304148"/>
                </a:lnTo>
                <a:lnTo>
                  <a:pt x="416899" y="259686"/>
                </a:lnTo>
                <a:lnTo>
                  <a:pt x="422478" y="211251"/>
                </a:lnTo>
                <a:lnTo>
                  <a:pt x="416899" y="162816"/>
                </a:lnTo>
                <a:lnTo>
                  <a:pt x="401009" y="118352"/>
                </a:lnTo>
                <a:lnTo>
                  <a:pt x="376074" y="79128"/>
                </a:lnTo>
                <a:lnTo>
                  <a:pt x="343362" y="46412"/>
                </a:lnTo>
                <a:lnTo>
                  <a:pt x="304141" y="21473"/>
                </a:lnTo>
                <a:lnTo>
                  <a:pt x="275262" y="11150"/>
                </a:lnTo>
                <a:close/>
              </a:path>
            </a:pathLst>
          </a:custGeom>
          <a:solidFill>
            <a:srgbClr val="B82C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835944" y="6927254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170281" y="0"/>
                </a:moveTo>
                <a:lnTo>
                  <a:pt x="125014" y="6082"/>
                </a:lnTo>
                <a:lnTo>
                  <a:pt x="84337" y="23248"/>
                </a:lnTo>
                <a:lnTo>
                  <a:pt x="49874" y="49874"/>
                </a:lnTo>
                <a:lnTo>
                  <a:pt x="23248" y="84337"/>
                </a:lnTo>
                <a:lnTo>
                  <a:pt x="6082" y="125014"/>
                </a:lnTo>
                <a:lnTo>
                  <a:pt x="0" y="170281"/>
                </a:lnTo>
                <a:lnTo>
                  <a:pt x="6082" y="215549"/>
                </a:lnTo>
                <a:lnTo>
                  <a:pt x="23248" y="256225"/>
                </a:lnTo>
                <a:lnTo>
                  <a:pt x="49874" y="290688"/>
                </a:lnTo>
                <a:lnTo>
                  <a:pt x="84337" y="317314"/>
                </a:lnTo>
                <a:lnTo>
                  <a:pt x="125014" y="334480"/>
                </a:lnTo>
                <a:lnTo>
                  <a:pt x="170281" y="340563"/>
                </a:lnTo>
                <a:lnTo>
                  <a:pt x="215549" y="334480"/>
                </a:lnTo>
                <a:lnTo>
                  <a:pt x="256225" y="317314"/>
                </a:lnTo>
                <a:lnTo>
                  <a:pt x="290688" y="290688"/>
                </a:lnTo>
                <a:lnTo>
                  <a:pt x="317314" y="256225"/>
                </a:lnTo>
                <a:lnTo>
                  <a:pt x="334480" y="215549"/>
                </a:lnTo>
                <a:lnTo>
                  <a:pt x="340563" y="170281"/>
                </a:lnTo>
                <a:lnTo>
                  <a:pt x="334480" y="125014"/>
                </a:lnTo>
                <a:lnTo>
                  <a:pt x="317314" y="84337"/>
                </a:lnTo>
                <a:lnTo>
                  <a:pt x="290688" y="49874"/>
                </a:lnTo>
                <a:lnTo>
                  <a:pt x="256225" y="23248"/>
                </a:lnTo>
                <a:lnTo>
                  <a:pt x="215549" y="6082"/>
                </a:lnTo>
                <a:lnTo>
                  <a:pt x="17028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952478" y="6956130"/>
            <a:ext cx="150439" cy="2401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7164834" y="6977200"/>
            <a:ext cx="1511300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/>
              <a:t>#SaferCommunities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03516" y="7024273"/>
            <a:ext cx="311785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18"/>
              </a:rPr>
              <a:t>info@navic.cloud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  <a:hlinkClick r:id="rId19"/>
              </a:rPr>
              <a:t>www.navic.cloud </a:t>
            </a:r>
            <a:r>
              <a:rPr sz="900" b="1" dirty="0">
                <a:solidFill>
                  <a:srgbClr val="FFFFFF"/>
                </a:solidFill>
                <a:latin typeface="Roboto"/>
                <a:cs typeface="Roboto"/>
              </a:rPr>
              <a:t>| NAVIC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(Pty)</a:t>
            </a:r>
            <a:r>
              <a:rPr sz="9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0" b="1" spc="0" dirty="0">
                <a:solidFill>
                  <a:srgbClr val="FFFFFF"/>
                </a:solidFill>
                <a:latin typeface="Roboto"/>
                <a:cs typeface="Roboto"/>
              </a:rPr>
              <a:t>Ltd</a:t>
            </a:r>
            <a:endParaRPr sz="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1365</Words>
  <Application>Microsoft Macintosh PowerPoint</Application>
  <PresentationFormat>Custom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Rounded MT Bold</vt:lpstr>
      <vt:lpstr>Calibri</vt:lpstr>
      <vt:lpstr>Roboto</vt:lpstr>
      <vt:lpstr>Times New Roman</vt:lpstr>
      <vt:lpstr>Office Theme</vt:lpstr>
      <vt:lpstr>Safer Communities Increased safety support with ANPR</vt:lpstr>
      <vt:lpstr>About NAVIC</vt:lpstr>
      <vt:lpstr>PowerPoint Presentation</vt:lpstr>
      <vt:lpstr>NAVIC cloud ecosystem</vt:lpstr>
      <vt:lpstr>Crime prevention</vt:lpstr>
      <vt:lpstr>Our mission</vt:lpstr>
      <vt:lpstr>The core</vt:lpstr>
      <vt:lpstr>National Vehicle Intelligence Cloud</vt:lpstr>
      <vt:lpstr>National Vehicle Intelligence Cloud</vt:lpstr>
      <vt:lpstr>Solutions</vt:lpstr>
      <vt:lpstr>Mobile ANPR lightbar Increased footprint with ANPR mobility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MKT012 Navic company profile_EMAIL</dc:title>
  <cp:lastModifiedBy>Anschke de Beer</cp:lastModifiedBy>
  <cp:revision>1</cp:revision>
  <dcterms:created xsi:type="dcterms:W3CDTF">2020-03-04T08:26:38Z</dcterms:created>
  <dcterms:modified xsi:type="dcterms:W3CDTF">2020-03-04T08:32:28Z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2020-02-13T00:00:00Z</vt:filetime>
  </property>
  <property fmtid="{D5CDD505-2E9C-101B-9397-08002B2CF9AE}" pid="3" name="Creator">
    <vt:lpwstr>Adobe Illustrator CC 22.0 (Macintosh)</vt:lpwstr>
  </property>
  <property fmtid="{D5CDD505-2E9C-101B-9397-08002B2CF9AE}" pid="4" name="LastSaved">
    <vt:filetime>2020-03-04T00:00:00Z</vt:filetime>
  </property>
</Properties>
</file>